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60" r:id="rId3"/>
    <p:sldMasterId id="2147483721" r:id="rId4"/>
    <p:sldMasterId id="2147483745" r:id="rId5"/>
  </p:sldMasterIdLst>
  <p:notesMasterIdLst>
    <p:notesMasterId r:id="rId16"/>
  </p:notesMasterIdLst>
  <p:handoutMasterIdLst>
    <p:handoutMasterId r:id="rId17"/>
  </p:handoutMasterIdLst>
  <p:sldIdLst>
    <p:sldId id="256" r:id="rId6"/>
    <p:sldId id="269" r:id="rId7"/>
    <p:sldId id="270" r:id="rId8"/>
    <p:sldId id="273" r:id="rId9"/>
    <p:sldId id="271" r:id="rId10"/>
    <p:sldId id="263" r:id="rId11"/>
    <p:sldId id="267" r:id="rId12"/>
    <p:sldId id="262" r:id="rId13"/>
    <p:sldId id="274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6077" autoAdjust="0"/>
    <p:restoredTop sz="86918" autoAdjust="0"/>
  </p:normalViewPr>
  <p:slideViewPr>
    <p:cSldViewPr>
      <p:cViewPr varScale="1">
        <p:scale>
          <a:sx n="73" d="100"/>
          <a:sy n="73" d="100"/>
        </p:scale>
        <p:origin x="-10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CB044-F874-4BBD-9F33-3C66A03A8F11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C840E-B6EB-450C-8C7E-F29C29C44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5A57E-2BA0-4833-87CB-F42CFD1D6511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1687B-F875-4C61-A677-BF7B66244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1687B-F875-4C61-A677-BF7B66244FA1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1687B-F875-4C61-A677-BF7B66244FA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1687B-F875-4C61-A677-BF7B66244FA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F6ED-3FCC-413D-9B28-39F48203E99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711F-6105-468A-A063-257DD1C0B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F6ED-3FCC-413D-9B28-39F48203E99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711F-6105-468A-A063-257DD1C0B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F6ED-3FCC-413D-9B28-39F48203E99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711F-6105-468A-A063-257DD1C0B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387B-3DFB-4631-9ADD-A7CEF6B660F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F53B-D79F-49CA-A180-2E3DC0AA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387B-3DFB-4631-9ADD-A7CEF6B660F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F53B-D79F-49CA-A180-2E3DC0AA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387B-3DFB-4631-9ADD-A7CEF6B660F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F53B-D79F-49CA-A180-2E3DC0AA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387B-3DFB-4631-9ADD-A7CEF6B660F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F53B-D79F-49CA-A180-2E3DC0AA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387B-3DFB-4631-9ADD-A7CEF6B660F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F53B-D79F-49CA-A180-2E3DC0AA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387B-3DFB-4631-9ADD-A7CEF6B660F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F53B-D79F-49CA-A180-2E3DC0AA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387B-3DFB-4631-9ADD-A7CEF6B660F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F53B-D79F-49CA-A180-2E3DC0AA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387B-3DFB-4631-9ADD-A7CEF6B660F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F53B-D79F-49CA-A180-2E3DC0AA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F6ED-3FCC-413D-9B28-39F48203E99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711F-6105-468A-A063-257DD1C0B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387B-3DFB-4631-9ADD-A7CEF6B660F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F53B-D79F-49CA-A180-2E3DC0AA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387B-3DFB-4631-9ADD-A7CEF6B660F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F53B-D79F-49CA-A180-2E3DC0AA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387B-3DFB-4631-9ADD-A7CEF6B660F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F53B-D79F-49CA-A180-2E3DC0AA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387B-3DFB-4631-9ADD-A7CEF6B660F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F53B-D79F-49CA-A180-2E3DC0AA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74BB-D740-4A27-BC6E-CFFA4F64B015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7ABA-4B1C-40A9-BD46-422E434C5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74BB-D740-4A27-BC6E-CFFA4F64B015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7ABA-4B1C-40A9-BD46-422E434C5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74BB-D740-4A27-BC6E-CFFA4F64B015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7ABA-4B1C-40A9-BD46-422E434C5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74BB-D740-4A27-BC6E-CFFA4F64B015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7ABA-4B1C-40A9-BD46-422E434C5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74BB-D740-4A27-BC6E-CFFA4F64B015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7ABA-4B1C-40A9-BD46-422E434C5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74BB-D740-4A27-BC6E-CFFA4F64B015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7ABA-4B1C-40A9-BD46-422E434C5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F6ED-3FCC-413D-9B28-39F48203E99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711F-6105-468A-A063-257DD1C0B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74BB-D740-4A27-BC6E-CFFA4F64B015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7ABA-4B1C-40A9-BD46-422E434C5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74BB-D740-4A27-BC6E-CFFA4F64B015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7ABA-4B1C-40A9-BD46-422E434C5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74BB-D740-4A27-BC6E-CFFA4F64B015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7ABA-4B1C-40A9-BD46-422E434C5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74BB-D740-4A27-BC6E-CFFA4F64B015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7ABA-4B1C-40A9-BD46-422E434C5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74BB-D740-4A27-BC6E-CFFA4F64B015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7ABA-4B1C-40A9-BD46-422E434C5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F6ED-3FCC-413D-9B28-39F48203E99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711F-6105-468A-A063-257DD1C0B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75" name="Picture 3" descr="C:\Users\Compaq\Desktop\фото  спорт  дош.   гр\IMG_076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218638" y="50220890"/>
            <a:ext cx="23409276" cy="175561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A3DF6ED-3FCC-413D-9B28-39F48203E99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F50711F-6105-468A-A063-257DD1C0B0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DF6ED-3FCC-413D-9B28-39F48203E99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50711F-6105-468A-A063-257DD1C0B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A3DF6ED-3FCC-413D-9B28-39F48203E99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F50711F-6105-468A-A063-257DD1C0B0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F6ED-3FCC-413D-9B28-39F48203E99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711F-6105-468A-A063-257DD1C0B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DF6ED-3FCC-413D-9B28-39F48203E99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F50711F-6105-468A-A063-257DD1C0B0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DF6ED-3FCC-413D-9B28-39F48203E99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F50711F-6105-468A-A063-257DD1C0B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DF6ED-3FCC-413D-9B28-39F48203E99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50711F-6105-468A-A063-257DD1C0B0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DF6ED-3FCC-413D-9B28-39F48203E99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50711F-6105-468A-A063-257DD1C0B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A3DF6ED-3FCC-413D-9B28-39F48203E99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F50711F-6105-468A-A063-257DD1C0B0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A3DF6ED-3FCC-413D-9B28-39F48203E99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F50711F-6105-468A-A063-257DD1C0B0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DF6ED-3FCC-413D-9B28-39F48203E99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50711F-6105-468A-A063-257DD1C0B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DF6ED-3FCC-413D-9B28-39F48203E99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50711F-6105-468A-A063-257DD1C0B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F6ED-3FCC-413D-9B28-39F48203E99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711F-6105-468A-A063-257DD1C0B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F6ED-3FCC-413D-9B28-39F48203E99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711F-6105-468A-A063-257DD1C0B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F6ED-3FCC-413D-9B28-39F48203E99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711F-6105-468A-A063-257DD1C0B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F6ED-3FCC-413D-9B28-39F48203E99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711F-6105-468A-A063-257DD1C0B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DF6ED-3FCC-413D-9B28-39F48203E99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0711F-6105-468A-A063-257DD1C0B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A387B-3DFB-4631-9ADD-A7CEF6B660F7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CF53B-D79F-49CA-A180-2E3DC0AA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96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574BB-D740-4A27-BC6E-CFFA4F64B015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B7ABA-4B1C-40A9-BD46-422E434C5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A3DF6ED-3FCC-413D-9B28-39F48203E99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F50711F-6105-468A-A063-257DD1C0B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652" r:id="rId12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A3DF6ED-3FCC-413D-9B28-39F48203E99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F50711F-6105-468A-A063-257DD1C0B0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s82.ru/doshkolnik/2455-.html" TargetMode="Externa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7772400" cy="185738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Детский  сад  -  территория  здоровья.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643314"/>
            <a:ext cx="4471974" cy="192882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МАОУ  «Новопокровская  СОШ»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дошкольная  группа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«Колокольчик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1026" name="Picture 2" descr="C:\Users\Compaq\Desktop\Новая папка (5)\IMG_07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630362"/>
            <a:ext cx="3220921" cy="37990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575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7200" b="1" dirty="0" smtClean="0"/>
              <a:t>    </a:t>
            </a:r>
            <a:r>
              <a:rPr lang="ru-RU" sz="8800" b="1" dirty="0" smtClean="0"/>
              <a:t>Спасибо  за  внимание</a:t>
            </a:r>
            <a:endParaRPr lang="ru-RU" sz="8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35745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Цель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1</a:t>
            </a:r>
            <a:r>
              <a:rPr lang="ru-RU" sz="2700" dirty="0" smtClean="0"/>
              <a:t>. Сохранять  здоровый  образ  детей</a:t>
            </a:r>
            <a:br>
              <a:rPr lang="ru-RU" sz="2700" dirty="0" smtClean="0"/>
            </a:br>
            <a:r>
              <a:rPr lang="ru-RU" sz="2700" dirty="0" smtClean="0"/>
              <a:t>2.  Учить  детей  заботиться  о  своем  здоровье</a:t>
            </a:r>
            <a:br>
              <a:rPr lang="ru-RU" sz="2700" dirty="0" smtClean="0"/>
            </a:br>
            <a:r>
              <a:rPr lang="ru-RU" sz="2700" dirty="0" smtClean="0"/>
              <a:t>3. Развивать  физические  качества  и  навыки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857496"/>
            <a:ext cx="6900882" cy="32686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Arial" charset="0"/>
              </a:rPr>
              <a:t>основная задача: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Arial" charset="0"/>
              </a:rPr>
              <a:t>   Обеспечить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Arial" charset="0"/>
              </a:rPr>
              <a:t>каждому </a:t>
            </a:r>
            <a:r>
              <a:rPr lang="ru-RU" b="1" dirty="0" smtClean="0">
                <a:solidFill>
                  <a:schemeClr val="tx2"/>
                </a:solidFill>
                <a:latin typeface="Arial" charset="0"/>
                <a:hlinkClick r:id="rId2"/>
              </a:rPr>
              <a:t>ребенку</a:t>
            </a:r>
            <a:r>
              <a:rPr lang="ru-RU" b="1" dirty="0" smtClean="0">
                <a:solidFill>
                  <a:schemeClr val="tx2"/>
                </a:solidFill>
                <a:latin typeface="Arial" charset="0"/>
              </a:rPr>
              <a:t> возможность радостно и содержательно прожить период дошкольного детства.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Формы 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Просмотр   роликов   « Виды  спорта»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Соревнование ( Кто  самый  быстрый,  «Кто  самый  меткий»,  «Кто  быстрее  до  флажка») 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самостоятельная деятельность детей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подвижные игры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физкультурные прогулки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физкультурные досуги</a:t>
            </a:r>
          </a:p>
          <a:p>
            <a:pPr>
              <a:lnSpc>
                <a:spcPct val="80000"/>
              </a:lnSpc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57166"/>
            <a:ext cx="6915144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Физкультура на свежем воздухе</a:t>
            </a:r>
            <a:endParaRPr lang="ru-RU" dirty="0"/>
          </a:p>
        </p:txBody>
      </p:sp>
      <p:pic>
        <p:nvPicPr>
          <p:cNvPr id="4" name="Picture 2" descr="C:\Users\Compaq\Desktop\IMG_0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4"/>
            <a:ext cx="6215074" cy="46613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ompaq\Desktop\Новая папка (5)\IMG_0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150593" cy="3857652"/>
          </a:xfrm>
          <a:prstGeom prst="rect">
            <a:avLst/>
          </a:prstGeom>
          <a:noFill/>
        </p:spPr>
      </p:pic>
      <p:pic>
        <p:nvPicPr>
          <p:cNvPr id="1029" name="Picture 5" descr="C:\Users\Compaq\Desktop\Новая папка (5)\IMG_07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428868"/>
            <a:ext cx="4853112" cy="42148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571480"/>
            <a:ext cx="35004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Зима! Нам только в радость!</a:t>
            </a:r>
            <a:endParaRPr lang="ru-RU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mpaq\Desktop\фото  спорт  дош.   гр\IMG_077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5367862" cy="4025897"/>
          </a:xfrm>
          <a:prstGeom prst="rect">
            <a:avLst/>
          </a:prstGeom>
          <a:noFill/>
        </p:spPr>
      </p:pic>
      <p:pic>
        <p:nvPicPr>
          <p:cNvPr id="4099" name="Picture 3" descr="C:\Users\Compaq\Desktop\фото  спорт  дош.   гр\IMG_07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285992"/>
            <a:ext cx="4643470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\д.  сад\спорт\IMG_0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00496" y="2428868"/>
            <a:ext cx="4667283" cy="3500462"/>
          </a:xfrm>
          <a:prstGeom prst="rect">
            <a:avLst/>
          </a:prstGeom>
          <a:noFill/>
        </p:spPr>
      </p:pic>
      <p:pic>
        <p:nvPicPr>
          <p:cNvPr id="3" name="Picture 2" descr="C:\Users\Compaq\Desktop\IMG_03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4440759" cy="333056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86380" y="714356"/>
            <a:ext cx="3143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А если холодно, спортзал открыт всегда для нас.</a:t>
            </a:r>
            <a:endParaRPr lang="ru-RU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\д.  сад\спорт\IMG_06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80"/>
            <a:ext cx="4857784" cy="3643338"/>
          </a:xfrm>
          <a:prstGeom prst="rect">
            <a:avLst/>
          </a:prstGeom>
          <a:noFill/>
        </p:spPr>
      </p:pic>
      <p:pic>
        <p:nvPicPr>
          <p:cNvPr id="2051" name="Picture 3" descr="F:\фОТО\д.  сад\спорт\IMG_06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786058"/>
            <a:ext cx="4857752" cy="36433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Можно и в спальне поиграть</a:t>
            </a:r>
            <a:endParaRPr lang="ru-RU" dirty="0"/>
          </a:p>
        </p:txBody>
      </p:sp>
      <p:pic>
        <p:nvPicPr>
          <p:cNvPr id="1026" name="Picture 2" descr="F:\фото  дети\фото 2014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000108"/>
            <a:ext cx="5702316" cy="4276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Специальное оформление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Литей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89</Words>
  <PresentationFormat>Экран (4:3)</PresentationFormat>
  <Paragraphs>22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1_Специальное оформление</vt:lpstr>
      <vt:lpstr>2_Специальное оформление</vt:lpstr>
      <vt:lpstr>Специальное оформление</vt:lpstr>
      <vt:lpstr>Аспект</vt:lpstr>
      <vt:lpstr>Литейная</vt:lpstr>
      <vt:lpstr>Детский  сад  -  территория  здоровья. </vt:lpstr>
      <vt:lpstr>    Цель 1. Сохранять  здоровый  образ  детей 2.  Учить  детей  заботиться  о  своем  здоровье 3. Развивать  физические  качества  и  навыки</vt:lpstr>
      <vt:lpstr>Формы  работы</vt:lpstr>
      <vt:lpstr>Физкультура на свежем воздухе</vt:lpstr>
      <vt:lpstr>Слайд 5</vt:lpstr>
      <vt:lpstr>Слайд 6</vt:lpstr>
      <vt:lpstr>Слайд 7</vt:lpstr>
      <vt:lpstr>Слайд 8</vt:lpstr>
      <vt:lpstr>Можно и в спальне поиграть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Зимняя  олимпиада  в  Сочи 2014 г.</dc:title>
  <dc:creator>Compaq</dc:creator>
  <cp:lastModifiedBy>Compaq</cp:lastModifiedBy>
  <cp:revision>14</cp:revision>
  <dcterms:created xsi:type="dcterms:W3CDTF">2014-03-11T08:45:42Z</dcterms:created>
  <dcterms:modified xsi:type="dcterms:W3CDTF">2016-01-18T09:20:48Z</dcterms:modified>
</cp:coreProperties>
</file>