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75 поб\SAM_0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75 поб\SAM_0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75 поб\SAM_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75 поб\SAM_0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75 поб\SAM_0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75 поб\SAM_02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75 поб\SAM_0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75 поб\SAM_02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7" y="0"/>
            <a:ext cx="9286908" cy="6965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75 поб\SAM_02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5" y="0"/>
            <a:ext cx="9358346" cy="701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</cp:revision>
  <dcterms:created xsi:type="dcterms:W3CDTF">2015-04-02T02:34:18Z</dcterms:created>
  <dcterms:modified xsi:type="dcterms:W3CDTF">2015-04-02T02:40:04Z</dcterms:modified>
</cp:coreProperties>
</file>