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69" r:id="rId3"/>
    <p:sldId id="274" r:id="rId4"/>
    <p:sldId id="259" r:id="rId5"/>
    <p:sldId id="276" r:id="rId6"/>
    <p:sldId id="275" r:id="rId7"/>
    <p:sldId id="264" r:id="rId8"/>
    <p:sldId id="262" r:id="rId9"/>
    <p:sldId id="268" r:id="rId10"/>
  </p:sldIdLst>
  <p:sldSz cx="9144000" cy="6858000" type="screen4x3"/>
  <p:notesSz cx="6858000" cy="97107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3776B-D09C-40D8-90A3-226410A917F2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612601"/>
            <a:ext cx="5486400" cy="4369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223516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70300-C05B-4137-90BF-64C5F204B8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70300-C05B-4137-90BF-64C5F204B82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ru-RU" sz="2400" baseline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70300-C05B-4137-90BF-64C5F204B82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01713" y="728663"/>
            <a:ext cx="4854575" cy="36417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70300-C05B-4137-90BF-64C5F204B82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01713" y="728663"/>
            <a:ext cx="4854575" cy="36417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70300-C05B-4137-90BF-64C5F204B82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01713" y="728663"/>
            <a:ext cx="4854575" cy="36417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70300-C05B-4137-90BF-64C5F204B82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70300-C05B-4137-90BF-64C5F204B82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ru-RU" baseline="0" dirty="0" smtClean="0"/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70300-C05B-4137-90BF-64C5F204B82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70300-C05B-4137-90BF-64C5F204B82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8366465-7BF7-475F-9F8B-4E6B3AF0727B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E7D64C9-8F88-4E55-BA4A-B4F4FFF477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6465-7BF7-475F-9F8B-4E6B3AF0727B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64C9-8F88-4E55-BA4A-B4F4FFF477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6465-7BF7-475F-9F8B-4E6B3AF0727B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64C9-8F88-4E55-BA4A-B4F4FFF477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6465-7BF7-475F-9F8B-4E6B3AF0727B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64C9-8F88-4E55-BA4A-B4F4FFF477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8366465-7BF7-475F-9F8B-4E6B3AF0727B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E7D64C9-8F88-4E55-BA4A-B4F4FFF477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6465-7BF7-475F-9F8B-4E6B3AF0727B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64C9-8F88-4E55-BA4A-B4F4FFF477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9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2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6465-7BF7-475F-9F8B-4E6B3AF0727B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64C9-8F88-4E55-BA4A-B4F4FFF477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6465-7BF7-475F-9F8B-4E6B3AF0727B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64C9-8F88-4E55-BA4A-B4F4FFF477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6465-7BF7-475F-9F8B-4E6B3AF0727B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64C9-8F88-4E55-BA4A-B4F4FFF477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1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6465-7BF7-475F-9F8B-4E6B3AF0727B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64C9-8F88-4E55-BA4A-B4F4FFF477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6465-7BF7-475F-9F8B-4E6B3AF0727B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64C9-8F88-4E55-BA4A-B4F4FFF477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8366465-7BF7-475F-9F8B-4E6B3AF0727B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E7D64C9-8F88-4E55-BA4A-B4F4FFF477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dissolve/>
  </p:transition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&#1040;&#1083;&#1077;&#1082;&#1089;&#1077;&#1081;\Desktop\&#1057;&#1080;&#1087;&#1072;&#1090;&#1086;&#1074;&#1072;%20&#1058;.&#1040;\&#1073;&#1080;&#1085;&#1072;&#1088;&#1085;&#1099;&#1081;%20&#1091;&#1088;&#1086;&#1082;\Stuk_serdca_strannyj_on_takoj_eto_zvuk_vot_tak_ono_stuchitsya_vmusice.net.mp3" TargetMode="Externa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736"/>
            <a:ext cx="7772400" cy="18573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Лабораторная </a:t>
            </a:r>
            <a:r>
              <a:rPr lang="ru-RU" sz="28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работа по биологии на английском языке:</a:t>
            </a:r>
            <a:r>
              <a:rPr lang="ru-RU" sz="28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 «Определение пульса и подсчёт числа сердечных сокращений». </a:t>
            </a:r>
            <a:br>
              <a:rPr lang="ru-RU" sz="28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</a:br>
            <a:endParaRPr lang="ru-RU" sz="2800" b="1" dirty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0152" y="407707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11960" y="3645024"/>
            <a:ext cx="39604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mtClean="0">
                <a:solidFill>
                  <a:srgbClr val="FF0000"/>
                </a:solidFill>
                <a:latin typeface="Arial Black" pitchFamily="34" charset="0"/>
              </a:rPr>
              <a:t>Подготовили</a:t>
            </a:r>
          </a:p>
          <a:p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Учитель английского языка:</a:t>
            </a:r>
          </a:p>
          <a:p>
            <a:pPr algn="ctr"/>
            <a:r>
              <a:rPr lang="ru-RU" dirty="0" err="1" smtClean="0">
                <a:solidFill>
                  <a:srgbClr val="FF0000"/>
                </a:solidFill>
                <a:latin typeface="Arial Black" pitchFamily="34" charset="0"/>
              </a:rPr>
              <a:t>Сипатова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 Т.А.</a:t>
            </a:r>
          </a:p>
          <a:p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Учитель биологии: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Мельникова О.А.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Ganglions-quand-faut-il-s-inquiet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1" y="2852936"/>
            <a:ext cx="4512502" cy="3384376"/>
          </a:xfrm>
          <a:prstGeom prst="rect">
            <a:avLst/>
          </a:prstGeom>
        </p:spPr>
      </p:pic>
      <p:pic>
        <p:nvPicPr>
          <p:cNvPr id="7" name="Рисунок 6" descr="Depositphotos_3821723_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58782" y="1052736"/>
            <a:ext cx="3998754" cy="2664296"/>
          </a:xfrm>
          <a:prstGeom prst="rect">
            <a:avLst/>
          </a:prstGeom>
        </p:spPr>
      </p:pic>
      <p:pic>
        <p:nvPicPr>
          <p:cNvPr id="8" name="Stuk_serdca_strannyj_on_takoj_eto_zvuk_vot_tak_ono_stuchitsya_vmusice.ne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8028384" y="530120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143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New words:</a:t>
            </a:r>
            <a:endParaRPr lang="ru-RU" sz="4000" b="1" dirty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357299"/>
            <a:ext cx="8501123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a pulse </a:t>
            </a:r>
            <a:r>
              <a:rPr lang="en-US" sz="2400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[p</a:t>
            </a:r>
            <a:r>
              <a:rPr lang="el-GR" sz="2400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Λ</a:t>
            </a:r>
            <a:r>
              <a:rPr lang="en-US" sz="2400" dirty="0" err="1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ls</a:t>
            </a:r>
            <a:r>
              <a:rPr lang="en-US" sz="2400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] </a:t>
            </a:r>
            <a:r>
              <a:rPr lang="en-US" sz="2800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– </a:t>
            </a: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пульс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to measure [‘</a:t>
            </a:r>
            <a:r>
              <a:rPr lang="en-US" sz="2800" dirty="0" err="1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me</a:t>
            </a:r>
            <a:r>
              <a:rPr lang="en-US" sz="2800" dirty="0" err="1" smtClean="0">
                <a:solidFill>
                  <a:srgbClr val="C00000"/>
                </a:solidFill>
              </a:rPr>
              <a:t>ʒ</a:t>
            </a:r>
            <a:r>
              <a:rPr lang="en-US" sz="2800" dirty="0" err="1" smtClean="0">
                <a:solidFill>
                  <a:srgbClr val="C00000"/>
                </a:solidFill>
                <a:latin typeface="Arial Black" pitchFamily="34" charset="0"/>
              </a:rPr>
              <a:t>ə</a:t>
            </a:r>
            <a:r>
              <a:rPr lang="en-US" sz="2800" dirty="0" smtClean="0">
                <a:solidFill>
                  <a:srgbClr val="C00000"/>
                </a:solidFill>
                <a:latin typeface="Arial Black" pitchFamily="34" charset="0"/>
              </a:rPr>
              <a:t>] – </a:t>
            </a: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измерять</a:t>
            </a:r>
            <a:endParaRPr lang="ru-RU" sz="2800" dirty="0" smtClean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a stopwatch [‘</a:t>
            </a:r>
            <a:r>
              <a:rPr lang="en-US" sz="2800" dirty="0" err="1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st</a:t>
            </a:r>
            <a:r>
              <a:rPr lang="en-US" sz="2800" b="1" dirty="0" err="1" smtClean="0">
                <a:solidFill>
                  <a:srgbClr val="C00000"/>
                </a:solidFill>
              </a:rPr>
              <a:t>ɔpwɔʧ</a:t>
            </a:r>
            <a:r>
              <a:rPr lang="en-US" sz="2800" b="1" dirty="0" smtClean="0">
                <a:solidFill>
                  <a:srgbClr val="C00000"/>
                </a:solidFill>
              </a:rPr>
              <a:t>]</a:t>
            </a:r>
            <a:r>
              <a:rPr lang="en-US" sz="2800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– c</a:t>
            </a:r>
            <a:r>
              <a:rPr lang="ru-RU" sz="2800" dirty="0" err="1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екундомер</a:t>
            </a:r>
            <a:endParaRPr lang="en-US" sz="2800" dirty="0" smtClean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to change [‘</a:t>
            </a:r>
            <a:r>
              <a:rPr lang="en-US" sz="2800" b="1" dirty="0" err="1" smtClean="0">
                <a:solidFill>
                  <a:srgbClr val="C00000"/>
                </a:solidFill>
              </a:rPr>
              <a:t>ʧeinʤ</a:t>
            </a:r>
            <a:r>
              <a:rPr lang="en-US" sz="2800" b="1" dirty="0" smtClean="0">
                <a:solidFill>
                  <a:srgbClr val="C00000"/>
                </a:solidFill>
              </a:rPr>
              <a:t>] – </a:t>
            </a:r>
            <a:r>
              <a:rPr lang="ru-RU" sz="2800" b="1" dirty="0" smtClean="0">
                <a:solidFill>
                  <a:srgbClr val="C00000"/>
                </a:solidFill>
                <a:latin typeface="Arial Black" pitchFamily="34" charset="0"/>
              </a:rPr>
              <a:t>изменяться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sz="28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an exercise [‘</a:t>
            </a:r>
            <a:r>
              <a:rPr lang="en-US" sz="2800" b="1" dirty="0" err="1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eks</a:t>
            </a:r>
            <a:r>
              <a:rPr lang="en-US" sz="2800" b="1" dirty="0" err="1" smtClean="0">
                <a:solidFill>
                  <a:srgbClr val="C00000"/>
                </a:solidFill>
                <a:latin typeface="Arial Black" pitchFamily="34" charset="0"/>
              </a:rPr>
              <a:t>əsaiz</a:t>
            </a:r>
            <a:r>
              <a:rPr lang="en-US" sz="2800" b="1" dirty="0" smtClean="0">
                <a:solidFill>
                  <a:srgbClr val="C00000"/>
                </a:solidFill>
                <a:latin typeface="Arial Black" pitchFamily="34" charset="0"/>
              </a:rPr>
              <a:t>] -</a:t>
            </a:r>
            <a:r>
              <a:rPr lang="ru-RU" sz="2800" b="1" dirty="0" smtClean="0">
                <a:solidFill>
                  <a:srgbClr val="C00000"/>
                </a:solidFill>
                <a:latin typeface="Arial Black" pitchFamily="34" charset="0"/>
              </a:rPr>
              <a:t> упражнение</a:t>
            </a:r>
            <a:r>
              <a:rPr lang="en-US" sz="28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СПОСОБЫ ИЗМЕРЕНИЯ ПУЛЬСА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Documents and Settings\Admin\Мои документы\Мои результаты сканирования\сканирование000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1214422"/>
            <a:ext cx="1524000" cy="2057400"/>
          </a:xfrm>
          <a:prstGeom prst="rect">
            <a:avLst/>
          </a:prstGeom>
          <a:noFill/>
        </p:spPr>
      </p:pic>
      <p:pic>
        <p:nvPicPr>
          <p:cNvPr id="4099" name="Picture 3" descr="C:\Documents and Settings\Admin\Мои документы\Мои результаты сканирования\сканирование000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3" y="1214422"/>
            <a:ext cx="1000132" cy="2143140"/>
          </a:xfrm>
          <a:prstGeom prst="rect">
            <a:avLst/>
          </a:prstGeom>
          <a:noFill/>
        </p:spPr>
      </p:pic>
      <p:pic>
        <p:nvPicPr>
          <p:cNvPr id="4100" name="Picture 4" descr="C:\Documents and Settings\Admin\Мои документы\Мои результаты сканирования\сканирование000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3504" y="1285860"/>
            <a:ext cx="1143008" cy="2057400"/>
          </a:xfrm>
          <a:prstGeom prst="rect">
            <a:avLst/>
          </a:prstGeom>
          <a:noFill/>
        </p:spPr>
      </p:pic>
      <p:pic>
        <p:nvPicPr>
          <p:cNvPr id="4102" name="Picture 6" descr="C:\Documents and Settings\Admin\Мои документы\Мои результаты сканирования\сканирование000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15207" y="1214422"/>
            <a:ext cx="1285884" cy="214314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785917" y="4000504"/>
            <a:ext cx="62151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lphaLcParenR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тремя пальцами за запястье;</a:t>
            </a:r>
          </a:p>
          <a:p>
            <a:pPr marL="228600" indent="-228600">
              <a:buFont typeface="+mj-lt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б) большим и указательным пальцем на шее;</a:t>
            </a:r>
          </a:p>
          <a:p>
            <a:pPr marL="228600" indent="-228600">
              <a:buFont typeface="+mj-lt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в) кончиками пальцев на виске;</a:t>
            </a:r>
          </a:p>
          <a:p>
            <a:pPr marL="228600" indent="-228600">
              <a:buFont typeface="+mj-lt"/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ладонью на груди.</a:t>
            </a:r>
            <a:endParaRPr lang="ru-RU" sz="24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251520" y="188640"/>
          <a:ext cx="8489950" cy="6024563"/>
        </p:xfrm>
        <a:graphic>
          <a:graphicData uri="http://schemas.openxmlformats.org/presentationml/2006/ole">
            <p:oleObj spid="_x0000_s54274" name="Документ" r:id="rId3" imgW="8489465" imgH="6024802" progId="Word.Document.12">
              <p:embed/>
            </p:oleObj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748464" cy="792088"/>
          </a:xfrm>
        </p:spPr>
        <p:txBody>
          <a:bodyPr anchor="t"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Работа в группах.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4000" b="1" dirty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357299"/>
            <a:ext cx="8501123" cy="671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</a:pPr>
            <a:endParaRPr lang="ru-RU" sz="2800" dirty="0" smtClean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5" name="Выноска-облако 14"/>
          <p:cNvSpPr/>
          <p:nvPr/>
        </p:nvSpPr>
        <p:spPr>
          <a:xfrm>
            <a:off x="179512" y="980728"/>
            <a:ext cx="3816424" cy="216024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noFill/>
                <a:latin typeface="Arial Black" pitchFamily="34" charset="0"/>
              </a:rPr>
              <a:t>1гг</a:t>
            </a:r>
            <a:r>
              <a:rPr lang="ru-RU" sz="2400" dirty="0" smtClean="0">
                <a:latin typeface="Arial Black" pitchFamily="34" charset="0"/>
              </a:rPr>
              <a:t>1 группа.</a:t>
            </a:r>
          </a:p>
          <a:p>
            <a:r>
              <a:rPr lang="ru-RU" dirty="0" smtClean="0">
                <a:latin typeface="Arial Black" pitchFamily="34" charset="0"/>
              </a:rPr>
              <a:t>Работа с фонендоскопом.</a:t>
            </a:r>
            <a:r>
              <a:rPr lang="ru-RU" dirty="0" smtClean="0">
                <a:noFill/>
                <a:latin typeface="Arial Black" pitchFamily="34" charset="0"/>
              </a:rPr>
              <a:t>г1111</a:t>
            </a:r>
            <a:endParaRPr lang="ru-RU" dirty="0">
              <a:noFill/>
              <a:latin typeface="Arial Black" pitchFamily="34" charset="0"/>
            </a:endParaRPr>
          </a:p>
        </p:txBody>
      </p:sp>
      <p:sp>
        <p:nvSpPr>
          <p:cNvPr id="16" name="Выноска-облако 15"/>
          <p:cNvSpPr/>
          <p:nvPr/>
        </p:nvSpPr>
        <p:spPr>
          <a:xfrm>
            <a:off x="4572000" y="1412776"/>
            <a:ext cx="4104456" cy="216024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latin typeface="Arial Black" pitchFamily="34" charset="0"/>
              </a:rPr>
              <a:t>2 группа.</a:t>
            </a:r>
          </a:p>
          <a:p>
            <a:r>
              <a:rPr lang="ru-RU" dirty="0" smtClean="0">
                <a:latin typeface="Arial Black" pitchFamily="34" charset="0"/>
              </a:rPr>
              <a:t>Работа с секундомером.</a:t>
            </a:r>
            <a:endParaRPr lang="ru-RU" dirty="0"/>
          </a:p>
        </p:txBody>
      </p:sp>
      <p:sp>
        <p:nvSpPr>
          <p:cNvPr id="17" name="Выноска-облако 16"/>
          <p:cNvSpPr/>
          <p:nvPr/>
        </p:nvSpPr>
        <p:spPr>
          <a:xfrm>
            <a:off x="1403648" y="4077072"/>
            <a:ext cx="5112568" cy="216024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latin typeface="Arial Black" pitchFamily="34" charset="0"/>
              </a:rPr>
              <a:t>3 группа.</a:t>
            </a:r>
          </a:p>
          <a:p>
            <a:r>
              <a:rPr lang="ru-RU" dirty="0" smtClean="0">
                <a:latin typeface="Arial Black" pitchFamily="34" charset="0"/>
              </a:rPr>
              <a:t>Работа с цифровой лабораторией «Архимед».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ПОДСЧЕТ ПУЛЬСА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3286124"/>
            <a:ext cx="257176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785786" y="1428736"/>
            <a:ext cx="74295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Подсчет пульса выполняется с помощью секундомера за 10 секунд, затем результат умножают на 6 и узнают пульс за 1 минуту.</a:t>
            </a:r>
            <a:endParaRPr lang="ru-RU" sz="28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Steps:</a:t>
            </a:r>
            <a:r>
              <a:rPr lang="ru-RU" sz="40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     </a:t>
            </a:r>
            <a:endParaRPr lang="ru-RU" sz="4000" b="1" dirty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1714488"/>
            <a:ext cx="7316886" cy="2204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Measure the pulse.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Stand up and sit down.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Measure the pulse after the exercises. </a:t>
            </a:r>
            <a:endParaRPr lang="ru-RU" sz="2800" b="1" dirty="0" smtClean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144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endParaRPr lang="ru-RU" b="1" dirty="0">
              <a:solidFill>
                <a:srgbClr val="C00000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548680"/>
            <a:ext cx="66967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Arial Black" pitchFamily="34" charset="0"/>
              </a:rPr>
              <a:t>СПАСИБО ЗА ВНИМАНИЕ!</a:t>
            </a:r>
          </a:p>
          <a:p>
            <a:pPr algn="ctr"/>
            <a:endParaRPr lang="ru-RU" sz="3200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/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БУДЬТЕ ЗДОРОВЫ!</a:t>
            </a:r>
            <a:endParaRPr lang="ru-RU" sz="3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4098" name="Picture 2" descr="C:\Users\Алексей\AppData\Local\Microsoft\Windows\Temporary Internet Files\Content.IE5\S06P5MUH\MC90043798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852936"/>
            <a:ext cx="3340968" cy="1800200"/>
          </a:xfrm>
          <a:prstGeom prst="rect">
            <a:avLst/>
          </a:prstGeom>
          <a:noFill/>
        </p:spPr>
      </p:pic>
      <p:pic>
        <p:nvPicPr>
          <p:cNvPr id="4100" name="Picture 4" descr="C:\Users\Алексей\AppData\Local\Microsoft\Windows\Temporary Internet Files\Content.IE5\9EYTDGVV\MC90043439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249066">
            <a:off x="407757" y="3067018"/>
            <a:ext cx="2880320" cy="18002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183</Words>
  <Application>Microsoft Office PowerPoint</Application>
  <PresentationFormat>Экран (4:3)</PresentationFormat>
  <Paragraphs>42</Paragraphs>
  <Slides>9</Slides>
  <Notes>8</Notes>
  <HiddenSlides>0</HiddenSlides>
  <MMClips>1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Начальная</vt:lpstr>
      <vt:lpstr>Документ</vt:lpstr>
      <vt:lpstr>Лабораторная работа по биологии на английском языке:  «Определение пульса и подсчёт числа сердечных сокращений».  </vt:lpstr>
      <vt:lpstr>Слайд 2</vt:lpstr>
      <vt:lpstr>                          New words:</vt:lpstr>
      <vt:lpstr>   СПОСОБЫ ИЗМЕРЕНИЯ ПУЛЬСА</vt:lpstr>
      <vt:lpstr>Слайд 5</vt:lpstr>
      <vt:lpstr>                    Работа в группах. </vt:lpstr>
      <vt:lpstr>          ПОДСЧЕТ ПУЛЬСА</vt:lpstr>
      <vt:lpstr>Steps:     </vt:lpstr>
      <vt:lpstr>                    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РЕГУЛИРОВАНИЕ ФИЗИЧЕСКОЙ НАГРУЗКИ  </dc:title>
  <dc:creator>Admin</dc:creator>
  <cp:lastModifiedBy>Алексей</cp:lastModifiedBy>
  <cp:revision>73</cp:revision>
  <dcterms:created xsi:type="dcterms:W3CDTF">2009-05-26T16:57:36Z</dcterms:created>
  <dcterms:modified xsi:type="dcterms:W3CDTF">2017-04-19T12:53:51Z</dcterms:modified>
</cp:coreProperties>
</file>