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C01F0-1C63-487C-A2C6-0B6376FF64EB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59719-3E01-44BC-93C6-446808471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59719-3E01-44BC-93C6-4468084715F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Магический квадрат</a:t>
            </a:r>
            <a:endParaRPr lang="ru-RU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1) Чтобы найти сумму чисел в каждом столбце или строке, можно центральное число умножить на 3</a:t>
            </a:r>
          </a:p>
          <a:p>
            <a:r>
              <a:rPr lang="ru-RU" dirty="0" smtClean="0"/>
              <a:t>2) В центре квадрата стоит число, записанное в ряду пятым. </a:t>
            </a:r>
          </a:p>
          <a:p>
            <a:r>
              <a:rPr lang="ru-RU" dirty="0" smtClean="0"/>
              <a:t>3) В квадрате по разные стороны от центрального числа стоят числа, одинаково удаленные от левого и правого краев последовательности.</a:t>
            </a:r>
          </a:p>
          <a:p>
            <a:r>
              <a:rPr lang="ru-RU" dirty="0" smtClean="0"/>
              <a:t>4) Числа, стоящие рядом с центральным и через одно от него, расположены по диагоналям квадрата. Числа, стоящие с краю и через одно от него, расположены в квадрате по вертикали и по горизонтали.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6,7,8,9,10,11,12,13,14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837" y="1182355"/>
          <a:ext cx="6477000" cy="563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000"/>
                <a:gridCol w="2159000"/>
                <a:gridCol w="2159000"/>
              </a:tblGrid>
              <a:tr h="187960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9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14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7</a:t>
                      </a:r>
                      <a:endParaRPr lang="ru-RU" sz="6000" dirty="0"/>
                    </a:p>
                  </a:txBody>
                  <a:tcPr/>
                </a:tc>
              </a:tr>
              <a:tr h="187960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7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10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12</a:t>
                      </a:r>
                      <a:endParaRPr lang="ru-RU" sz="6000" dirty="0"/>
                    </a:p>
                  </a:txBody>
                  <a:tcPr/>
                </a:tc>
              </a:tr>
              <a:tr h="187960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13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6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11</a:t>
                      </a:r>
                      <a:endParaRPr lang="ru-RU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7200" dirty="0" smtClean="0"/>
              <a:t>История 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/>
              <a:t>В давние времена, научившись считать и выполнять арифметические действия, люди с удивление обнаружили, что числа имеют самостоятельную жизнь, удивительную и таинственную. Складывая различные числа, располагая их друг за другом  или одно под другим, они иногда получали одинаковую сумму. Наконец, разделив числа линиями так, чтобы каждое оказалось в отдельной клетке, увидели квадрат, любое из чисел которого принимало участие в двух суммах, а те, что расположены вдоль диагоналей – даже в трех, и все суммы равны между собой! Недаром древние китайцы, индусы, а вслед за ними и арабы приписывали таким конструкциям таинственные и магические свойства.</a:t>
            </a:r>
          </a:p>
          <a:p>
            <a:r>
              <a:rPr lang="ru-RU" dirty="0" smtClean="0"/>
              <a:t>Магические квадраты появились на Древнем Востоке еще до нашей эры. Одна из сохранившихся легенд повествует о том, что когда император Ю из династии </a:t>
            </a:r>
            <a:r>
              <a:rPr lang="ru-RU" dirty="0" err="1" smtClean="0"/>
              <a:t>Шан</a:t>
            </a:r>
            <a:r>
              <a:rPr lang="ru-RU" dirty="0" smtClean="0"/>
              <a:t> (2000 г до н.э.) стоял на берегу </a:t>
            </a:r>
            <a:r>
              <a:rPr lang="ru-RU" dirty="0" err="1" smtClean="0"/>
              <a:t>Ло</a:t>
            </a:r>
            <a:r>
              <a:rPr lang="ru-RU" dirty="0" smtClean="0"/>
              <a:t>, притоке Желтой реки, вдруг появилась большая рыба (в других вариантах – огромная черепаха), у которой на спине был рисунок из двух мистических символов – черных и белых кружочков , который был осознан затем как изображение магического квадрата порядка 3.</a:t>
            </a:r>
          </a:p>
          <a:p>
            <a:r>
              <a:rPr lang="ru-RU" dirty="0" smtClean="0"/>
              <a:t>Первое специальное упоминание о таком квадрате найдено около 1 века до н.э. Вплоть до 10 века н.э. магические квадраты были воплощены в амулетах, заклинаниях. Они  использовались в качестве талисманов по всей Индии. Их рисовали на кувшинах удачи, медицинских кружках. До сих пор они используются у некоторых восточных народов как талисман. Их можно встретить на палубах больших пассажирских судов как площадку для игры. </a:t>
            </a:r>
          </a:p>
          <a:p>
            <a:r>
              <a:rPr lang="ru-RU" dirty="0" smtClean="0"/>
              <a:t>Итак, под магическими будем понимать квадраты, в которых суммы чисел, стоящих в любом столбце или в любой строке, а также по диагоналям, одинаковы.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/>
              <a:t>Магический квадрат 4×4, изображённый на гравюре Альбрехта Дюрера «Меланхолия I», считается самым ранним в европейском искусстве. Два средних числа в нижнем ряду указывают дату создания картины (1514).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6934200" cy="4800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Технология построения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b="1" dirty="0" smtClean="0"/>
              <a:t>Магический, или волшебный квадрат — это квадратная таблица , заполненная числами таким образом, что сумма чисел в каждой строке, каждом столбце и на обеих диагоналях оказывается одинаковой. Нормальным называется магический квадрат, заполненный целыми числами от 1 до n2. Магические квадраты существуют для всех порядков , за исключением </a:t>
            </a:r>
            <a:r>
              <a:rPr lang="ru-RU" sz="1800" b="1" dirty="0" err="1" smtClean="0"/>
              <a:t>n</a:t>
            </a:r>
            <a:r>
              <a:rPr lang="ru-RU" sz="1800" b="1" dirty="0" smtClean="0"/>
              <a:t> = 2. Сумма чисел в каждой строке, столбце и на диагоналях, называется магической константой, M. Магическая константа нормального волшебного квадрата зависит только от </a:t>
            </a:r>
            <a:r>
              <a:rPr lang="ru-RU" sz="1800" b="1" dirty="0" err="1" smtClean="0"/>
              <a:t>n</a:t>
            </a:r>
            <a:r>
              <a:rPr lang="ru-RU" sz="1800" b="1" dirty="0" smtClean="0"/>
              <a:t>.</a:t>
            </a:r>
            <a:endParaRPr lang="ru-RU" sz="1800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733800"/>
            <a:ext cx="3124200" cy="2590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Заполните квадрат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90600" y="1397000"/>
          <a:ext cx="6629400" cy="48513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2209800"/>
                <a:gridCol w="2209800"/>
              </a:tblGrid>
              <a:tr h="1617133"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/>
                        <a:t>5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617133">
                <a:tc>
                  <a:txBody>
                    <a:bodyPr/>
                    <a:lstStyle/>
                    <a:p>
                      <a:pPr algn="ctr"/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/>
                        <a:t>6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/>
                        <a:t>8</a:t>
                      </a:r>
                      <a:endParaRPr lang="ru-RU" sz="6600" dirty="0"/>
                    </a:p>
                  </a:txBody>
                  <a:tcPr/>
                </a:tc>
              </a:tr>
              <a:tr h="1617133"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/>
                        <a:t>9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/>
                        <a:t>2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/>
                        <a:t>7</a:t>
                      </a:r>
                      <a:endParaRPr lang="ru-RU" sz="6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Способ, как сосчитать сумму по строчкам, столбцам и диагоналям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1676400"/>
            <a:ext cx="731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1)Сумма чисел в каждой строке одинакова, таких строк 3, значит сумма чисел в каждой строке в три раза меньше суммы всех чисел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Сложить три центральных числа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Даны числа 1,2,3,4,5,6,7,8,9</a:t>
            </a:r>
            <a:br>
              <a:rPr lang="ru-RU" dirty="0" smtClean="0"/>
            </a:br>
            <a:r>
              <a:rPr lang="ru-RU" dirty="0" smtClean="0"/>
              <a:t>Составьте магический квадрат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Считаем сумму чисел.1+2+3+4+5+6+7+8+9=45</a:t>
            </a:r>
          </a:p>
          <a:p>
            <a:r>
              <a:rPr lang="ru-RU" dirty="0" smtClean="0"/>
              <a:t>Делим ее на 3. 45/3=15</a:t>
            </a:r>
          </a:p>
          <a:p>
            <a:r>
              <a:rPr lang="ru-RU" dirty="0" smtClean="0"/>
              <a:t>Числа, стоящие в середине(4.5.6)ставим по диагонали.</a:t>
            </a:r>
          </a:p>
          <a:p>
            <a:r>
              <a:rPr lang="ru-RU" dirty="0" smtClean="0"/>
              <a:t>Расставляем соседние с ними(3,7) по столбцам или строкам.</a:t>
            </a:r>
          </a:p>
          <a:p>
            <a:r>
              <a:rPr lang="ru-RU" dirty="0" smtClean="0"/>
              <a:t>Заполняем квадрат полностью.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837" y="1182355"/>
          <a:ext cx="6477000" cy="563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000"/>
                <a:gridCol w="2159000"/>
                <a:gridCol w="2159000"/>
              </a:tblGrid>
              <a:tr h="187960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4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3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8</a:t>
                      </a:r>
                      <a:endParaRPr lang="ru-RU" sz="6000" dirty="0"/>
                    </a:p>
                  </a:txBody>
                  <a:tcPr/>
                </a:tc>
              </a:tr>
              <a:tr h="187960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9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1</a:t>
                      </a:r>
                      <a:endParaRPr lang="ru-RU" sz="6000" dirty="0"/>
                    </a:p>
                  </a:txBody>
                  <a:tcPr/>
                </a:tc>
              </a:tr>
              <a:tr h="187960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2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1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6</a:t>
                      </a:r>
                      <a:endParaRPr lang="ru-RU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5, 6, 7, 8, 9, 10, 11, 12, 13.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837" y="1182355"/>
          <a:ext cx="6477000" cy="563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000"/>
                <a:gridCol w="2159000"/>
                <a:gridCol w="2159000"/>
              </a:tblGrid>
              <a:tr h="1879600"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/>
                </a:tc>
              </a:tr>
              <a:tr h="187960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7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/>
                </a:tc>
              </a:tr>
              <a:tr h="1879600"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567</Words>
  <Application>Microsoft Office PowerPoint</Application>
  <PresentationFormat>Экран (4:3)</PresentationFormat>
  <Paragraphs>51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Магический квадрат</vt:lpstr>
      <vt:lpstr>История </vt:lpstr>
      <vt:lpstr>Магический квадрат 4×4, изображённый на гравюре Альбрехта Дюрера «Меланхолия I», считается самым ранним в европейском искусстве. Два средних числа в нижнем ряду указывают дату создания картины (1514). </vt:lpstr>
      <vt:lpstr>Технология построения</vt:lpstr>
      <vt:lpstr>Заполните квадрат</vt:lpstr>
      <vt:lpstr>Способ, как сосчитать сумму по строчкам, столбцам и диагоналям </vt:lpstr>
      <vt:lpstr>Даны числа 1,2,3,4,5,6,7,8,9 Составьте магический квадрат </vt:lpstr>
      <vt:lpstr>Слайд 8</vt:lpstr>
      <vt:lpstr>5, 6, 7, 8, 9, 10, 11, 12, 13.</vt:lpstr>
      <vt:lpstr>Слайд 10</vt:lpstr>
      <vt:lpstr>6,7,8,9,10,11,12,13,14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Магический квадрат</dc:title>
  <cp:lastModifiedBy>User</cp:lastModifiedBy>
  <cp:revision>17</cp:revision>
  <dcterms:modified xsi:type="dcterms:W3CDTF">2013-01-24T08:51:21Z</dcterms:modified>
</cp:coreProperties>
</file>