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kunev.depon72.ru/wp-content/uploads/sites/64/2017/11/DSC_01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14478">
            <a:off x="6448846" y="411815"/>
            <a:ext cx="2703442" cy="18086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707109">
            <a:off x="-49161" y="252591"/>
            <a:ext cx="2246035" cy="21360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285852" y="5072074"/>
            <a:ext cx="7286676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ru-RU" sz="80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1919</a:t>
            </a:r>
            <a:r>
              <a:rPr lang="ru-RU" sz="8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80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- 2019</a:t>
            </a:r>
            <a:endParaRPr lang="ru-RU" sz="8000" b="1" i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142852"/>
            <a:ext cx="4761239" cy="14465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i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</a:t>
            </a:r>
            <a:r>
              <a:rPr lang="ru-RU" sz="4400" b="1" i="1" cap="none" spc="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юбилеем, </a:t>
            </a:r>
          </a:p>
          <a:p>
            <a:pPr algn="ctr"/>
            <a:r>
              <a:rPr lang="ru-RU" sz="4400" b="1" i="1" cap="none" spc="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родная школа!</a:t>
            </a:r>
            <a:endParaRPr lang="ru-RU" sz="4400" b="1" i="1" cap="none" spc="0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</Words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пк-3</dc:creator>
  <cp:lastModifiedBy>пк-3</cp:lastModifiedBy>
  <cp:revision>6</cp:revision>
  <dcterms:created xsi:type="dcterms:W3CDTF">2019-06-26T06:48:11Z</dcterms:created>
  <dcterms:modified xsi:type="dcterms:W3CDTF">2019-06-26T08:04:49Z</dcterms:modified>
</cp:coreProperties>
</file>