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59" r:id="rId6"/>
    <p:sldId id="260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9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04664"/>
            <a:ext cx="6400800" cy="523413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48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7999"/>
          </a:xfrm>
        </p:spPr>
      </p:pic>
    </p:spTree>
    <p:extLst>
      <p:ext uri="{BB962C8B-B14F-4D97-AF65-F5344CB8AC3E}">
        <p14:creationId xmlns:p14="http://schemas.microsoft.com/office/powerpoint/2010/main" val="268338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7999"/>
          </a:xfrm>
        </p:spPr>
      </p:pic>
    </p:spTree>
    <p:extLst>
      <p:ext uri="{BB962C8B-B14F-4D97-AF65-F5344CB8AC3E}">
        <p14:creationId xmlns:p14="http://schemas.microsoft.com/office/powerpoint/2010/main" val="2435616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958126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411737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958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4121383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Экран 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Silver</dc:creator>
  <cp:lastModifiedBy>Silver</cp:lastModifiedBy>
  <cp:revision>2</cp:revision>
  <dcterms:created xsi:type="dcterms:W3CDTF">2019-04-21T09:15:49Z</dcterms:created>
  <dcterms:modified xsi:type="dcterms:W3CDTF">2019-04-21T09:28:05Z</dcterms:modified>
</cp:coreProperties>
</file>