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2" r:id="rId4"/>
    <p:sldId id="268" r:id="rId5"/>
    <p:sldId id="269" r:id="rId6"/>
    <p:sldId id="263" r:id="rId7"/>
    <p:sldId id="271" r:id="rId8"/>
    <p:sldId id="274" r:id="rId9"/>
    <p:sldId id="275" r:id="rId10"/>
    <p:sldId id="276" r:id="rId11"/>
    <p:sldId id="264" r:id="rId12"/>
    <p:sldId id="265" r:id="rId13"/>
    <p:sldId id="266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61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17.12.2018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Рисунок2.png"/>
          <p:cNvPicPr>
            <a:picLocks noChangeAspect="1"/>
          </p:cNvPicPr>
          <p:nvPr userDrawn="1"/>
        </p:nvPicPr>
        <p:blipFill>
          <a:blip r:embed="rId13" cstate="email">
            <a:lum/>
          </a:blip>
          <a:stretch>
            <a:fillRect/>
          </a:stretch>
        </p:blipFill>
        <p:spPr>
          <a:xfrm>
            <a:off x="0" y="357166"/>
            <a:ext cx="9144000" cy="6500834"/>
          </a:xfrm>
          <a:prstGeom prst="rect">
            <a:avLst/>
          </a:prstGeom>
          <a:effectLst>
            <a:outerShdw blurRad="50800" dist="38100" dir="16200000" rotWithShape="0">
              <a:schemeClr val="bg1">
                <a:alpha val="40000"/>
              </a:schemeClr>
            </a:outerShdw>
          </a:effectLst>
        </p:spPr>
      </p:pic>
      <p:sp>
        <p:nvSpPr>
          <p:cNvPr id="15" name="Прямоугольник 14"/>
          <p:cNvSpPr/>
          <p:nvPr userDrawn="1"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0" y="1285860"/>
            <a:ext cx="9144000" cy="5214974"/>
          </a:xfrm>
          <a:prstGeom prst="rect">
            <a:avLst/>
          </a:prstGeom>
          <a:solidFill>
            <a:schemeClr val="bg1">
              <a:alpha val="72000"/>
            </a:schemeClr>
          </a:solidFill>
          <a:ln>
            <a:noFill/>
          </a:ln>
          <a:effectLst>
            <a:outerShdw blurRad="1270000" dist="50800" dir="5400000" algn="ctr" rotWithShape="0">
              <a:schemeClr val="bg1">
                <a:alpha val="43000"/>
              </a:schemeClr>
            </a:outerShdw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0" y="6642556"/>
            <a:ext cx="119936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  <a:latin typeface="Times New Roman" pitchFamily="18" charset="0"/>
                <a:cs typeface="Times New Roman" pitchFamily="18" charset="0"/>
              </a:rPr>
              <a:t>http://linda6035.ucoz.ru/</a:t>
            </a:r>
            <a:endParaRPr lang="ru-RU" sz="800" dirty="0">
              <a:solidFill>
                <a:schemeClr val="bg1">
                  <a:lumMod val="6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70" name="Picture 10" descr="http://s3.pic4you.ru/allimage/y2013/10-24/12216/3925123.png"/>
          <p:cNvPicPr>
            <a:picLocks noChangeAspect="1" noChangeArrowheads="1"/>
          </p:cNvPicPr>
          <p:nvPr userDrawn="1"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643702" y="4872646"/>
            <a:ext cx="2333598" cy="1985354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estival.1september.ru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00108"/>
            <a:ext cx="7859216" cy="857256"/>
          </a:xfrm>
          <a:noFill/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Омутинская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специальная школа»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филиал МАОУ ОСОШ№1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> </a:t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Тема: «Духовно-нравственное воспитание,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как условие развития гармонично развитой личности».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Monotype Corsiva" pitchFamily="66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Выполнила :учитель Баженова Н.К.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с.Омутинское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2018г.</a:t>
            </a:r>
            <a:r>
              <a:rPr lang="ru-RU" sz="1600" dirty="0" smtClean="0"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Monotype Corsiva" pitchFamily="66" charset="0"/>
                <a:cs typeface="Times New Roman" pitchFamily="18" charset="0"/>
              </a:rPr>
            </a:br>
            <a:r>
              <a:rPr lang="ru-RU" sz="1600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500034" y="1142984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История и культура России имеют глубокие и древние корни. Наша история не обезличена. Всегда были и есть легендарные личности, которыми мы гордимся, и на примере которых должны воспитывать своих учеников.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Очень важно понять и не допустить стирание в сознании молодых людей, приходящих на смену старшему поколению бабушек и дедушек, победивших в годы самой страшной войны 1941-1945 гг., войны с фашизмом, имен героев, имен легендарных личностей, которые защищали и отстояли нашу страну. Очень важно понять, что, несмотря ни на какие сложности строительства демократического государства, нельзя отрекаться от имен своих героев, как далекого прошлого, так и сегодняшних дней. Их имена, их подвиги необходимо знать, помнить и защищать во имя самих себя. Герои, люди-легенды - это особый мир ориентиров нравственности и поведения человека в особых обстоятельствах, требующих мужества, воли, самопожертвования ради других людей, которых они встали защищать, ради своего Отечества. Сохранение имен своих героев, сохранение духовной чистоты – это одно из важнейших условий развития нашего государства и его защищенности. Каждый ребенок в этот исторический момент должен понять, что победы, одержанные Россией в ходе истории ее становления, не были случайностью.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Вторая мировая война, а для нашей страны Великая Отечественная, для многих сегодняшних ребят ушла в далекое прошлое, но помнить людей, отстоявших Россию в те годы, обязательно нужно. И, конечно, если бы в России нечего и некому было защищать, то войну бы мы никогда не выиграли.</a:t>
            </a:r>
          </a:p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Итог 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800999"/>
            <a:ext cx="89644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Изучая тему духовно-нравственное воспитание, я ещё раз убедилась в том, что решение этой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 связано с формированием устойчивых свойств личности. Узнавая что-то новое и передавая это детям, пример взрослого – дает хороший результат в воспитании и развитии личности подрастающего поколения.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своих занятиях я  использую различные формы и методы работы: проведение конкурсов, бесед, викторин, экскурсий, чтение литературы, встречи с  интересными людьми, просмотр видеоматериалов духовно - нравственного содержания.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учащихся углубляется и расширяется объём таких понятий, как истина, совесть, доброта, любовь, патриотизм, мужество, долг, честь, семья, родители и т.п.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Воспитанию гражданственности, патриотизма, любви к Родине были проведены праздники посвященные дню Победы: заучивание стихов, рассказы о воинах-героях,  песни военных лет. Ребята на таких беседах узнали о героизме русского народа, об их любви и беззаветной преданности Родине, о готовности отдать свою жизнь за свободу и независимость своей страны.   </a:t>
            </a: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Использование КТ помогло виртуально изучить свою малую Родину, её областной и районный центр. Воспитанники расширяют свои знания о родном крае, учатся заботливо относиться к природе, получают представление не только об обычаях и традициях, но и о нравственных и духовных качествах, присущих людям. Дети знают многие обычаи и традиции прошлых лет, что говорит о преемственности поколений и уважительном отношении к прошлому страны.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Духовно-нравственное  воспитание, призвано  воспитывать гражданина и патриота,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прививать любовь и уважение к Родине, её народу и святыням; готовить их к жизни.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95536" y="2857496"/>
            <a:ext cx="860562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 smtClean="0"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C:\Users\User\Desktop\Благовещение\IMG_5814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053624">
            <a:off x="577801" y="1052572"/>
            <a:ext cx="2635364" cy="2095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357158" y="2786058"/>
            <a:ext cx="821537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Хочется верить, что наши ученики в будущем станут  более способными к добру и милосердию, </a:t>
            </a:r>
            <a:endParaRPr lang="en-US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менее поддающимися злу. </a:t>
            </a:r>
            <a:endParaRPr lang="en-US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zer\Documents\Desktop\школа\фото\IMG_9830 (Копировать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285728"/>
            <a:ext cx="3929090" cy="2865006"/>
          </a:xfrm>
          <a:prstGeom prst="rect">
            <a:avLst/>
          </a:prstGeom>
          <a:noFill/>
        </p:spPr>
      </p:pic>
      <p:pic>
        <p:nvPicPr>
          <p:cNvPr id="1027" name="Picture 3" descr="C:\Users\uzer\Documents\Desktop\школа\выпускной\P530028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4143380"/>
            <a:ext cx="3571900" cy="2485022"/>
          </a:xfrm>
          <a:prstGeom prst="rect">
            <a:avLst/>
          </a:prstGeom>
          <a:noFill/>
        </p:spPr>
      </p:pic>
      <p:pic>
        <p:nvPicPr>
          <p:cNvPr id="8" name="Рисунок 6" descr="G:\DCIM\100OLYMP\PB09090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4714884"/>
            <a:ext cx="2381267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G:\DCIM\100OLYMP\PA281270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643446"/>
            <a:ext cx="210185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4" descr="G:\DCIM\100OLYMP\PC07092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2844" y="4214818"/>
            <a:ext cx="2762237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http://xn--b1algoccq.xn--p1ai/%D0%BA%D0%B0%D1%80%D1%82%D0%B8%D0%BD%D0%BA%D0%B0/%D0%B1%D0%BE%D0%BB%D1%8C%D1%88%D0%B0%D1%8F/2e5bdaaaa3817253aa4d478a164ef955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357158" y="500042"/>
            <a:ext cx="3786214" cy="2873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Список литературы: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340768"/>
            <a:ext cx="7704856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.А.В.Кураев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Основы православной культуры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учебник 4-5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М., Просвещение2012г.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.Воспитываем патриотизм. А. Аронов.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Ж-л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Дошкольное воспитание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№2 1988г.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Духовно-нравственное воспитание младших школьников во внеурочной деятельности &lt;Образовательный портал.&gt;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cxt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Spb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Ru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4.Богданова О.С., Петрова В.И. Методика воспитательной работы в начальных классах: Пособие для учителя./ - М.: Просвещение 1980.-с.51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Марченкова В.И. Формирование милосердия у детей. Начальная школа./ -1999. - №5.- с.10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6. Фридман Л.М. Кулагина И. Ю.- Психологический справочник учителя./М.: Просвещение,1991.-с.86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7.Духовно-нравственное воспитание во внеурочной деятельности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http://festival.1september.ru/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8.Духовно-нравственное воспитание личности в условиях библиотеки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http://ppt4web.ru/pedagogika/dukhovnonravstvennoe-vospitanie-lichnosti-v-uslovijakh-biblioteki.html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СПАСИБО ЗА ВНИМАНИЕ!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6885017" cy="4014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 Из всех наук, которые должен знать человек,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Главнейшая есть наука о том , как жить,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Делая как можно меньше зла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как можно больше добра».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Л.Н.Толстой.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03232" cy="5589240"/>
          </a:xfrm>
        </p:spPr>
        <p:txBody>
          <a:bodyPr/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Актуальность.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Когда стал выбор, какую тему выбрать, я долго не раздумывала .Взяла, то что лично меня волнует, ближе,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интереснее, это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духовно-нравственное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учащихся.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Да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я человек приближенный к вере, посещающий храм, но я понимаю ту опасность, подстерегающую наше общество сегодня – это не развал экономики, ни смена политической системы, а разрушение личности.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Материальные ценности доминируют над духовными, поэтому у детей искажены представления о доброте, милосердии, великодушии, патриотизме.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 по моему мнению проблему духовно-нравственного воспитания необходимо решать в детском возрасте, когда детские сердца "открыты" для добродетели, так как это самый благодатный период для формирования духовно- нравственных основ. И нельзя упускать это"золотое время",ведь  детство накладывает отпечаток  на всю жизнь человека.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Если попросить разных людей охарактеризовать современный мир, то мы  услышим: страшный, жестокий, разобщенный. И действительно в нашем мире страшно жить: страшно потерять сознание на улице, страшно идти вечером домой, страшно открывать дверь незнакомцу, страшно лететь на самолете.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Поэтому в последнее время все чаще и чаще возникают разговоры о  духовно- нравственном воспитании, в котором самой главной ценностью является неповторимая и неприкосновенная человеческая личность.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u="sng" dirty="0" smtClean="0"/>
              <a:t/>
            </a:r>
            <a:br>
              <a:rPr lang="ru-RU" sz="1400" u="sng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solidFill>
                <a:schemeClr val="accent6">
                  <a:lumMod val="50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 flipV="1">
            <a:off x="13500992" y="2775870"/>
            <a:ext cx="116403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928670"/>
            <a:ext cx="771530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Духовно-нравственное воспитание – это ориентация на высокие нравственные ценности. Исходя из этого, содержанием  духовно-нравственного воспитания должно быть: формирование чувства долга и ответственности за свою страну и свое поведение, потребности в труде, гуманного отношения к окружающим, бережного отношения к природе, законопослушности, формирование социально одобряемых взглядов и отношений в семейной жизни, выработку коммуникативных навыков, культуры общения, потребности и умений в самопознании и самовоспитании.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Духовно-нравственное воспитание детей с ограниченными возможностями здоровья направлено на решение специфических задач – коррекция недостатков познавательной деятельности и эмоционально – волевой сферы, социально психологической адаптации. Подготовить учащихся к активной жизни. Переживания, связанные с нравственными проявлениями личности: ее отношение к «малой родине», к труду, другим людям, к природе, к себе являются одной из сторон патриотического воспитания. Оно является частью духовно-нравственного воспитания. Ребята приходят в школу из семьи с низким уровнем воспитанности. Дети не знают, соответственно, не соблюдают, элементарных норм поведения в обществе, недостаточно грамотны, не владеют культурой общения со сверстниками и старшими, часто конфликтуют, не понимают и не принимают требований педагогов и родителей. Поэтому работа учителя состоит в том, чтобы правильно организовать деятельность ребенка. В деятельности формируются  нравственные качества.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2571768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Сохранение духовно-нравственного здоровья детей, приобщение их к нравственным и духовным ценностям православной культуры.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47248" cy="725470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endParaRPr lang="ru-RU" sz="2400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-332252"/>
            <a:ext cx="705678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 smtClean="0">
              <a:solidFill>
                <a:srgbClr val="C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1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оспитывать трудолюбие, уважение к людям труда и бережное отношение к результатам труда.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уважение, доброжелательность, внимательное отношение к ближним, воспитывать чувство любви к родителям, </a:t>
            </a:r>
          </a:p>
          <a:p>
            <a:pPr lvl="0"/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Воспитывать чувства любви к Родине на основе изучения национальных культурных традиций и бережное отношение к родной природе.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Развивать социальную сферу, формировать способности к сопереживанию,  адекватному проявлению этих чувств.</a:t>
            </a: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Развивать у детей способности различать "хорошее и плохое" в сказках, притчах, рассказах о житие святых и в жизни, путём приобщения к традициям православной духовной культуры.</a:t>
            </a:r>
          </a:p>
          <a:p>
            <a:pPr lvl="0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 smtClean="0"/>
          </a:p>
          <a:p>
            <a:pPr lvl="0"/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857232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Методы обучения: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своей работе я использую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непосредованный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опосредованный методы обучения. </a:t>
            </a:r>
          </a:p>
          <a:p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400" b="1" u="sng" dirty="0" err="1" smtClean="0">
                <a:latin typeface="Times New Roman" pitchFamily="18" charset="0"/>
                <a:cs typeface="Times New Roman" pitchFamily="18" charset="0"/>
              </a:rPr>
              <a:t>непосредованному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 обучению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относятся беседы, уроки, воспитательные часы, праздники. Эти занятия требуют большей раскованности детей, возможности свободно проявить своё эмоциональное состояние, самостоятельность. Обсуждая близкие им темы (о семье, о друзьях, о природе и прочие) в непринуждённой обстановке дети учатся рассказывать, беседовать, описывать, рассуждать, вести диалог, проявлять своё творчество.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Ребята принимают активное участие в общешкольных мероприятиях, что способствует воспитанию у них нравственных качеств личности, любви к Родине, уважительного отношения к нравственным ценностям своей семьи. Во время подготовки и проведения праздника, посвященного «Дню Матери», «День пожилого человека» и др. ребята заранее разучивали стихи.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Также было хорошо   праздник «День птиц». Дети дома с родителями  изготовили скворечники. Все вместе работали над презентацией. Познакомились сами и познакомили других с многообразием птичьего царства, их повадками.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Участие детей в праздниках - это не только воспитание ребенка через искусство, но и прежде всего лечение его души: укрепление духовных сил, гармонизация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психо-эмоционального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состояния. Ведь не секрет, что большинство детей, обучающихся в школе, далеки то мира искусства, живущие зачастую в проблемных и асоциальных семьях, ограничены домом, двором, улицей.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1000109"/>
            <a:ext cx="814393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опосредованному методу</a:t>
            </a:r>
            <a:r>
              <a:rPr kumimoji="0" lang="ru-RU" sz="1400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относятся мероприятия, направленные на закрепление у детей тех качеств личности, которые прививаются во время бесед, воспитательных часов. При посещении столовой, общественных мест, во время экскурсий я направляю поведение детей в нужное русло, создает ситуации, в которых ребятам приходится закреплять все полученные ранее знания, умения и навыки на практике.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Очень важно воспитывать в детях доброту, щедрость души, уверенность в себе, умение наслаждаться окружающим миром. Это подготовит ребят к вступлению во “взрослую” жизнь, с ее нормами и требованиями, привьёт им оптимистическое восприятие жизни, сделает их коллективистами, стремящимися сделать нашу землю еще лучше.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Одним из источников духовности является религия. Занятия по  православной культуре, посещение церкви, разговор со священнослужителями помогли детям больше узнать о заповедях Закона Божия, о церковных таинствах, о смысле обрядов.  Незабываемой для детей   ежегодная поездка в храм села Омутинского, где проводятся уроки истории .</a:t>
            </a:r>
            <a:endParaRPr lang="ru-RU" sz="1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Главное в работе учителя – это эмоциональный отклик детей на ситуацию, развитие умения видеть нравственную сторону того или иного события, поступка.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Уроки истории,  обществознания, обладают широкими возможностями для духовно-нравственного воспитания школьников.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400" b="1" u="sng" dirty="0" smtClean="0">
                <a:latin typeface="Times New Roman" pitchFamily="18" charset="0"/>
                <a:cs typeface="Times New Roman" pitchFamily="18" charset="0"/>
              </a:rPr>
              <a:t>Задачи  по духовно-нравственному воспитанию  на уроках истории и обществознания: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-воспитание гражданственности, патриотизма, уважения к правам, свободам и обязанностям человека: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-элементарные представления о политическом устройстве Российского государства, о его важнейших законах;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представления о символах государства — Флаге, Гербе России, о флаге и гербе субъекта Российской Федерации, в котором находится образовательное учреждение;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элементарные представления о правах и обязанностях гражданина России;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-уважительное отношение к русскому языку как государственному, языку межнационального общения;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элементарные представления о национальных героях и важнейших событиях истории России и её народов;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уважение к защитникам Родины;</a:t>
            </a:r>
          </a:p>
          <a:p>
            <a:pPr>
              <a:buNone/>
            </a:pPr>
            <a:r>
              <a:rPr lang="ru-RU" sz="1400" i="1" dirty="0" smtClean="0"/>
              <a:t> 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E36C0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1684</TotalTime>
  <Words>1094</Words>
  <Application>Microsoft Office PowerPoint</Application>
  <PresentationFormat>Экран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«Омутинская специальная школа»   филиал МАОУ ОСОШ№1     Тема: «Духовно-нравственное воспитание,  как условие развития гармонично развитой личности».                                                                                                         Выполнила :учитель Баженова Н.К.                                               с.Омутинское 2018г.        </vt:lpstr>
      <vt:lpstr>   « Из всех наук, которые должен знать человек, Главнейшая есть наука о том , как жить,  Делая как можно меньше зла  и как можно больше добра».                                        Л.Н.Толстой.</vt:lpstr>
      <vt:lpstr>                                                                                             Актуальность.  Когда стал выбор, какую тему выбрать, я долго не раздумывала .Взяла, то что лично меня волнует, ближе, интереснее, это духовно-нравственное воспитание  учащихся. Да, я человек приближенный к вере, посещающий храм, но я понимаю ту опасность, подстерегающую наше общество сегодня – это не развал экономики, ни смена политической системы, а разрушение личности. Материальные ценности доминируют над духовными, поэтому у детей искажены представления о доброте, милосердии, великодушии, патриотизме. И по моему мнению проблему духовно-нравственного воспитания необходимо решать в детском возрасте, когда детские сердца "открыты" для добродетели, так как это самый благодатный период для формирования духовно- нравственных основ. И нельзя упускать это"золотое время",ведь  детство накладывает отпечаток  на всю жизнь человека. Если попросить разных людей охарактеризовать современный мир, то мы  услышим: страшный, жестокий, разобщенный. И действительно в нашем мире страшно жить: страшно потерять сознание на улице, страшно идти вечером домой, страшно открывать дверь незнакомцу, страшно лететь на самолете.   Поэтому в последнее время все чаще и чаще возникают разговоры о  духовно- нравственном воспитании, в котором самой главной ценностью является неповторимая и неприкосновенная человеческая личность.                                   </vt:lpstr>
      <vt:lpstr>Слайд 4</vt:lpstr>
      <vt:lpstr>Цель:   Сохранение духовно-нравственного здоровья детей, приобщение их к нравственным и духовным ценностям православной культуры.</vt:lpstr>
      <vt:lpstr> Задачи:</vt:lpstr>
      <vt:lpstr> Методы обучения:</vt:lpstr>
      <vt:lpstr>Слайд 8</vt:lpstr>
      <vt:lpstr>Уроки истории,  обществознания, обладают широкими возможностями для духовно-нравственного воспитания школьников. </vt:lpstr>
      <vt:lpstr>Слайд 10</vt:lpstr>
      <vt:lpstr>Итог :</vt:lpstr>
      <vt:lpstr>Слайд 12</vt:lpstr>
      <vt:lpstr>Список литературы: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uzer</cp:lastModifiedBy>
  <cp:revision>55</cp:revision>
  <dcterms:created xsi:type="dcterms:W3CDTF">2014-06-24T15:51:35Z</dcterms:created>
  <dcterms:modified xsi:type="dcterms:W3CDTF">2018-12-17T13:46:31Z</dcterms:modified>
</cp:coreProperties>
</file>