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7" r:id="rId19"/>
    <p:sldId id="258" r:id="rId20"/>
    <p:sldId id="259" r:id="rId21"/>
    <p:sldId id="26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Использование ИКТ для эффективного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сотрудничества логопеда и </a:t>
            </a:r>
            <a:r>
              <a:rPr lang="ru-RU" b="1" dirty="0" smtClean="0"/>
              <a:t>ученика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</a:t>
            </a:r>
            <a:r>
              <a:rPr lang="ru-RU" sz="1600" b="1" dirty="0" smtClean="0"/>
              <a:t>Автор:  </a:t>
            </a:r>
            <a:r>
              <a:rPr lang="ru-RU" sz="1600" b="1" dirty="0" err="1" smtClean="0"/>
              <a:t>Окорокова</a:t>
            </a:r>
            <a:r>
              <a:rPr lang="ru-RU" sz="1600" b="1" dirty="0" smtClean="0"/>
              <a:t> Светлана Николаевна,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логопед МАОУ «ОСШ»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63761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Эффективность логопедических занятий повышается при использовании различных наглядных материалов, но современного ребенка, слишком рано включенного в аудио – и </a:t>
            </a:r>
            <a:r>
              <a:rPr lang="ru-RU" sz="2800" dirty="0" err="1" smtClean="0"/>
              <a:t>видеосреду</a:t>
            </a:r>
            <a:r>
              <a:rPr lang="ru-RU" sz="2800" dirty="0" smtClean="0"/>
              <a:t>, невозможно привлечь и удивить традиционными средствами наглядности – картинками, игрушками, разрезными картинками, складными кубиками. Ребенок, знакомый с компьютером, компьютерными играми, требует при организации логопедического занятия особого внимания и особых средств воздействия.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3218"/>
            <a:ext cx="8382000" cy="6299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Применение ИКТ является чрезвычайно эффективным, так как они помогают выполнять задачи, решение которых традиционными методами является недостаточно продуктивными. Дети с большим желанием работают с компьютером. Это желание можно объяснить тем, что компьютер, в отличие от других средств обучения, способен реагировать на действие ученика. Ребенок получает ощущение, что он сам управляет своей деятельностью.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458200" cy="63761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В то же время использование обучающих программ в работе с детьми дошкольного и школьного возраста ограничено гигиеническими требованиями: ребенок 5-7 лет может «работать» за компьютером не более 5-7 минут два раза в неделю. Поэтому логопед на индивидуальных занятиях может использовать только элементы компьютерных технологий, включая упражнения, предложенные в компьютерном варианте, в структуру традиционного индивидуального логопедического занятия.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53218"/>
            <a:ext cx="8534400" cy="66047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На подготовительном этапе работы над звуком при проведении артикуляционной гимнастики логопед проводит занятие перед зеркалом, предлагая ребенку при реализации движения опираться на показ взрослого и на изображение артикуляционной позы на картинках или фотографиях. Этот вид работы требует многократного повторения одних и тех же движений в течение достаточно длительного времени. Постепенно интерес детей к этому виду работы ослабевает, и логопеду приходится преодолевать явное или скрытое сопротивление детей.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4572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Использование в качестве опоры картинок и символов, включенных в </a:t>
            </a:r>
            <a:r>
              <a:rPr lang="ru-RU" sz="2800" dirty="0" err="1" smtClean="0"/>
              <a:t>мультимедийную</a:t>
            </a:r>
            <a:r>
              <a:rPr lang="ru-RU" sz="2800" dirty="0" smtClean="0"/>
              <a:t> презентацию, позволяет длительное время поддерживать интерес ребенка. Ребенок может сам выбрать, опираясь на символы, те упражнения, которые предлагает </a:t>
            </a:r>
            <a:r>
              <a:rPr lang="ru-RU" sz="2800" dirty="0" smtClean="0"/>
              <a:t>взрослый.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3218"/>
            <a:ext cx="8382000" cy="59189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При автоматизации и дифференциации поставленных звуков вместо традиционных картинок можно использовать </a:t>
            </a:r>
            <a:r>
              <a:rPr lang="ru-RU" sz="2800" dirty="0" err="1" smtClean="0"/>
              <a:t>мультимедийные</a:t>
            </a:r>
            <a:r>
              <a:rPr lang="ru-RU" sz="2800" dirty="0" smtClean="0"/>
              <a:t> программы, позволяющие выводить на экран монитора изображения предметов, в названии которых имеется заданный звук. Ребенок может не только называть появившуюся на экране картинку, он может, постепенно осваивать действия с мышкой, находить нужную картинку в имеющейся программе.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40139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Кроме того, подготовленные в виде </a:t>
            </a:r>
            <a:r>
              <a:rPr lang="ru-RU" sz="2800" dirty="0" err="1" smtClean="0"/>
              <a:t>мультимедийной</a:t>
            </a:r>
            <a:r>
              <a:rPr lang="ru-RU" sz="2800" dirty="0" smtClean="0"/>
              <a:t> презентации материалы по проведению артикуляционной гимнастики или автоматизации звуков могут быть предложены родителям вместо традиционных рекомендаций на </a:t>
            </a:r>
            <a:r>
              <a:rPr lang="ru-RU" sz="2800" dirty="0" smtClean="0"/>
              <a:t>стенде.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42425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Например, презентация по артикуляционной гимнастике «Знакомство с Язычком».</a:t>
            </a:r>
            <a:br>
              <a:rPr lang="ru-RU" sz="2800" dirty="0" smtClean="0"/>
            </a:br>
            <a:r>
              <a:rPr lang="ru-RU" sz="2800" dirty="0" smtClean="0"/>
              <a:t>Фрагмент презентации по артикуляционной гимнастике</a:t>
            </a:r>
            <a:br>
              <a:rPr lang="ru-RU" sz="2800" dirty="0" smtClean="0"/>
            </a:br>
            <a:r>
              <a:rPr lang="ru-RU" sz="2800" dirty="0" smtClean="0"/>
              <a:t>«Знакомство с Язычком»: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04800" y="304800"/>
          <a:ext cx="8458200" cy="6349835"/>
        </p:xfrm>
        <a:graphic>
          <a:graphicData uri="http://schemas.openxmlformats.org/presentationml/2006/ole">
            <p:oleObj spid="_x0000_s1025" name="Слайд" r:id="rId3" imgW="4564496" imgH="342281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914400" y="608489"/>
          <a:ext cx="7467600" cy="5603725"/>
        </p:xfrm>
        <a:graphic>
          <a:graphicData uri="http://schemas.openxmlformats.org/presentationml/2006/ole">
            <p:oleObj spid="_x0000_s15361" name="Слайд" r:id="rId3" imgW="3516015" imgH="2638089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Информационно-коммуникационная компетентность учителя-логопеда – это не просто совокупность знаний, умений, навыков учителя, формируемых в процессе обучения информатике и современным информационным и коммуникационным технологиям, но и способность ориентироваться в информационном потоке, готовность к отбору адекватных информационных педагогических средств, к осуществлению коррекционно-педагогической деятельности в изменившихся условиях специального образования с помощью элементов информационных технологий.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381000" y="403461"/>
          <a:ext cx="8610600" cy="6454539"/>
        </p:xfrm>
        <a:graphic>
          <a:graphicData uri="http://schemas.openxmlformats.org/presentationml/2006/ole">
            <p:oleObj spid="_x0000_s16385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-1"/>
          <a:ext cx="8763000" cy="6565613"/>
        </p:xfrm>
        <a:graphic>
          <a:graphicData uri="http://schemas.openxmlformats.org/presentationml/2006/ole">
            <p:oleObj spid="_x0000_s17409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6997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Такой способ выполнения рекомендаций логопеда вызывает интерес не только детей, но и родителей, которые более усердно начинают стимулировать детей к выполнению домашнего задания.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63761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Использование </a:t>
            </a:r>
            <a:r>
              <a:rPr lang="ru-RU" sz="2800" dirty="0" err="1" smtClean="0"/>
              <a:t>мультимедийных</a:t>
            </a:r>
            <a:r>
              <a:rPr lang="ru-RU" sz="2800" dirty="0" smtClean="0"/>
              <a:t> средств позволяет проводить работу не только по преодолению нарушений звукопроизношения, но и формировать лексико-грамматические средства языка на групповых занятиях. Так, в своей работе использую электронные презентации в </a:t>
            </a:r>
            <a:r>
              <a:rPr lang="en-US" sz="2800" dirty="0" smtClean="0"/>
              <a:t>PowerPoint</a:t>
            </a:r>
            <a:r>
              <a:rPr lang="ru-RU" sz="2800" dirty="0" smtClean="0"/>
              <a:t>, большое количество анимированных  </a:t>
            </a:r>
            <a:r>
              <a:rPr lang="en-US" sz="2800" dirty="0" smtClean="0"/>
              <a:t>Flash</a:t>
            </a:r>
            <a:r>
              <a:rPr lang="ru-RU" sz="2800" dirty="0" smtClean="0"/>
              <a:t> картинок, как в качестве основного задания, так и качестве поощрения правильного ответа ребенка.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46997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 своей работе я использую современные учебно-методические комплекты с применением информационно-коммуникационных технологий  обучения; электронные пособия; так же практикую применение мультимедиа презентации, выполненные с помощью MS </a:t>
            </a:r>
            <a:r>
              <a:rPr lang="ru-RU" sz="2800" dirty="0" err="1" smtClean="0"/>
              <a:t>Power</a:t>
            </a:r>
            <a:r>
              <a:rPr lang="ru-RU" sz="2800" dirty="0" smtClean="0"/>
              <a:t> </a:t>
            </a:r>
            <a:r>
              <a:rPr lang="ru-RU" sz="2800" dirty="0" err="1" smtClean="0"/>
              <a:t>Point</a:t>
            </a:r>
            <a:r>
              <a:rPr lang="ru-RU" sz="2800" dirty="0" smtClean="0"/>
              <a:t>, являющиеся авторскими разработками.</a:t>
            </a:r>
            <a:br>
              <a:rPr lang="ru-RU" sz="2800" dirty="0" smtClean="0"/>
            </a:br>
            <a:r>
              <a:rPr lang="ru-RU" sz="2800" dirty="0" smtClean="0"/>
              <a:t>Сайт «</a:t>
            </a:r>
            <a:r>
              <a:rPr lang="ru-RU" sz="2800" dirty="0" err="1" smtClean="0"/>
              <a:t>Мерсибо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30995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Например, фрагмент презентации на тему «Домашние животные»: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81000" y="307051"/>
          <a:ext cx="8458200" cy="6328035"/>
        </p:xfrm>
        <a:graphic>
          <a:graphicData uri="http://schemas.openxmlformats.org/presentationml/2006/ole">
            <p:oleObj spid="_x0000_s20481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0" y="0"/>
          <a:ext cx="8991600" cy="6753996"/>
        </p:xfrm>
        <a:graphic>
          <a:graphicData uri="http://schemas.openxmlformats.org/presentationml/2006/ole">
            <p:oleObj spid="_x0000_s54273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0" y="0"/>
          <a:ext cx="8991600" cy="6740138"/>
        </p:xfrm>
        <a:graphic>
          <a:graphicData uri="http://schemas.openxmlformats.org/presentationml/2006/ole">
            <p:oleObj spid="_x0000_s55297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0" y="0"/>
          <a:ext cx="8991600" cy="6747198"/>
        </p:xfrm>
        <a:graphic>
          <a:graphicData uri="http://schemas.openxmlformats.org/presentationml/2006/ole">
            <p:oleObj spid="_x0000_s56321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3218"/>
            <a:ext cx="8382000" cy="66047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 течение многих десятилетий в отечественном специальном образовании сложилась система логопедического воздействия, которая предусматривает как групповые формы коррекционной работы, так и индивидуальные занятия с детьми.</a:t>
            </a:r>
            <a:br>
              <a:rPr lang="ru-RU" sz="28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0" y="0"/>
          <a:ext cx="8991600" cy="6756619"/>
        </p:xfrm>
        <a:graphic>
          <a:graphicData uri="http://schemas.openxmlformats.org/presentationml/2006/ole">
            <p:oleObj spid="_x0000_s57345" name="Слайд" r:id="rId3" imgW="4571972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53093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Таким образом, хочется отметить большую роль компьютерных технологий в развитии и коррекции речи за счет более высокого уровня качества наглядности, игровых технологий, индивидуализации процесса обучения и возможности осуществлять учебную деятельность по-новому.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3218"/>
            <a:ext cx="8153400" cy="6299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В настоящее время в связи с изменением условий оказания логопедической помощи детям использование традиционных приемов работы не всегда позволяет получить желаемый результат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299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Одним из важнейших направлений поиска в отечественной логопедии является поиск путей и </a:t>
            </a:r>
            <a:r>
              <a:rPr lang="ru-RU" dirty="0" smtClean="0"/>
              <a:t>способов </a:t>
            </a:r>
            <a:r>
              <a:rPr lang="ru-RU" dirty="0" smtClean="0"/>
              <a:t>активации внимания ребенка с недоразвитием речи на логопедическом занятии и в связи с этим повышение его заинтересованности.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3218"/>
            <a:ext cx="8305800" cy="56141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Так, применение компьютерных технологий в работе учителя-логопеда позволяет реализовать следующие задачи:</a:t>
            </a:r>
            <a:br>
              <a:rPr lang="ru-RU" sz="2800" dirty="0" smtClean="0"/>
            </a:br>
            <a:r>
              <a:rPr lang="ru-RU" sz="2800" dirty="0" smtClean="0"/>
              <a:t>Повышение мотивационной готовности ребенка.</a:t>
            </a:r>
            <a:br>
              <a:rPr lang="ru-RU" sz="2800" dirty="0" smtClean="0"/>
            </a:br>
            <a:r>
              <a:rPr lang="ru-RU" sz="2800" dirty="0" smtClean="0"/>
              <a:t>Развитие навыков зрительно-моторной координации.</a:t>
            </a:r>
            <a:br>
              <a:rPr lang="ru-RU" sz="2800" dirty="0" smtClean="0"/>
            </a:br>
            <a:r>
              <a:rPr lang="ru-RU" sz="2800" dirty="0" smtClean="0"/>
              <a:t>Изменение подходов к использованию средств наглядности (т.е. кроме плоскостного изображения используются целые модели).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458200" cy="50045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Компьютерные задания могут использоваться в любой части логопедического занятия: в начале – для включения ребенка в работу; в середине – для подачи основного материала; в конце – для закрепления полученных знаний.</a:t>
            </a:r>
            <a:br>
              <a:rPr lang="ru-RU" sz="2800" dirty="0" smtClean="0"/>
            </a:br>
            <a:r>
              <a:rPr lang="ru-RU" sz="2800" dirty="0" smtClean="0"/>
              <a:t>В структуру занятия могут включаться как одинаковые, так и различные по типу задания.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6147582"/>
          </a:xfrm>
        </p:spPr>
        <p:txBody>
          <a:bodyPr>
            <a:normAutofit/>
          </a:bodyPr>
          <a:lstStyle/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Использование ИКТ на логопедических занятиях в школе позволяет добиться устойчивого внимания и поддержания интереса на протяжении всего занятия. И это немаловажно, если учесть, что категория детей, имеющих те или иные речевые нарушения, характеризуется нестабильным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психо-эмоциональным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состоянием, пониженной работоспособностью и быстрой утомляемостью. Положительным моментом является и то, что применение ИКТ направлены на работу всех анализаторных систем.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Times New Roman"/>
                <a:cs typeface="Times New Roman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0713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 структуре логопедических занятий важное место занимает индивидуальная работа.</a:t>
            </a:r>
            <a:br>
              <a:rPr lang="ru-RU" dirty="0" smtClean="0"/>
            </a:br>
            <a:r>
              <a:rPr lang="ru-RU" dirty="0" smtClean="0"/>
              <a:t> 	Она осуществляется с опорой на наглядность. Для этих целей используется картинный материал, натуральные вещи и их </a:t>
            </a:r>
            <a:r>
              <a:rPr lang="ru-RU" dirty="0" smtClean="0"/>
              <a:t>модели.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</TotalTime>
  <Words>790</Words>
  <PresentationFormat>Экран (4:3)</PresentationFormat>
  <Paragraphs>22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Литейная</vt:lpstr>
      <vt:lpstr>Слайд Microsoft Office PowerPoint 97-2003</vt:lpstr>
      <vt:lpstr>Использование ИКТ для эффективного сотрудничества логопеда и ученика                         Автор:  Окорокова Светлана Николаевна,                                                                                  логопед МАОУ «ОСШ» </vt:lpstr>
      <vt:lpstr>Информационно-коммуникационная компетентность учителя-логопеда – это не просто совокупность знаний, умений, навыков учителя, формируемых в процессе обучения информатике и современным информационным и коммуникационным технологиям, но и способность ориентироваться в информационном потоке, готовность к отбору адекватных информационных педагогических средств, к осуществлению коррекционно-педагогической деятельности в изменившихся условиях специального образования с помощью элементов информационных технологий. </vt:lpstr>
      <vt:lpstr>В течение многих десятилетий в отечественном специальном образовании сложилась система логопедического воздействия, которая предусматривает как групповые формы коррекционной работы, так и индивидуальные занятия с детьми.      </vt:lpstr>
      <vt:lpstr>  В настоящее время в связи с изменением условий оказания логопедической помощи детям использование традиционных приемов работы не всегда позволяет получить желаемый результат</vt:lpstr>
      <vt:lpstr>Одним из важнейших направлений поиска в отечественной логопедии является поиск путей и способов активации внимания ребенка с недоразвитием речи на логопедическом занятии и в связи с этим повышение его заинтересованности. </vt:lpstr>
      <vt:lpstr>Так, применение компьютерных технологий в работе учителя-логопеда позволяет реализовать следующие задачи: Повышение мотивационной готовности ребенка. Развитие навыков зрительно-моторной координации. Изменение подходов к использованию средств наглядности (т.е. кроме плоскостного изображения используются целые модели). </vt:lpstr>
      <vt:lpstr>Компьютерные задания могут использоваться в любой части логопедического занятия: в начале – для включения ребенка в работу; в середине – для подачи основного материала; в конце – для закрепления полученных знаний. В структуру занятия могут включаться как одинаковые, так и различные по типу задания. </vt:lpstr>
      <vt:lpstr>Использование ИКТ на логопедических занятиях в школе позволяет добиться устойчивого внимания и поддержания интереса на протяжении всего занятия. И это немаловажно, если учесть, что категория детей, имеющих те или иные речевые нарушения, характеризуется нестабильным психо-эмоциональным состоянием, пониженной работоспособностью и быстрой утомляемостью. Положительным моментом является и то, что применение ИКТ направлены на работу всех анализаторных систем. </vt:lpstr>
      <vt:lpstr>В структуре логопедических занятий важное место занимает индивидуальная работа.   Она осуществляется с опорой на наглядность. Для этих целей используется картинный материал, натуральные вещи и их модели.</vt:lpstr>
      <vt:lpstr>Эффективность логопедических занятий повышается при использовании различных наглядных материалов, но современного ребенка, слишком рано включенного в аудио – и видеосреду, невозможно привлечь и удивить традиционными средствами наглядности – картинками, игрушками, разрезными картинками, складными кубиками. Ребенок, знакомый с компьютером, компьютерными играми, требует при организации логопедического занятия особого внимания и особых средств воздействия. </vt:lpstr>
      <vt:lpstr>Применение ИКТ является чрезвычайно эффективным, так как они помогают выполнять задачи, решение которых традиционными методами является недостаточно продуктивными. Дети с большим желанием работают с компьютером. Это желание можно объяснить тем, что компьютер, в отличие от других средств обучения, способен реагировать на действие ученика. Ребенок получает ощущение, что он сам управляет своей деятельностью. </vt:lpstr>
      <vt:lpstr>В то же время использование обучающих программ в работе с детьми дошкольного и школьного возраста ограничено гигиеническими требованиями: ребенок 5-7 лет может «работать» за компьютером не более 5-7 минут два раза в неделю. Поэтому логопед на индивидуальных занятиях может использовать только элементы компьютерных технологий, включая упражнения, предложенные в компьютерном варианте, в структуру традиционного индивидуального логопедического занятия. </vt:lpstr>
      <vt:lpstr>На подготовительном этапе работы над звуком при проведении артикуляционной гимнастики логопед проводит занятие перед зеркалом, предлагая ребенку при реализации движения опираться на показ взрослого и на изображение артикуляционной позы на картинках или фотографиях. Этот вид работы требует многократного повторения одних и тех же движений в течение достаточно длительного времени. Постепенно интерес детей к этому виду работы ослабевает, и логопеду приходится преодолевать явное или скрытое сопротивление детей. </vt:lpstr>
      <vt:lpstr>Использование в качестве опоры картинок и символов, включенных в мультимедийную презентацию, позволяет длительное время поддерживать интерес ребенка. Ребенок может сам выбрать, опираясь на символы, те упражнения, которые предлагает взрослый.</vt:lpstr>
      <vt:lpstr>При автоматизации и дифференциации поставленных звуков вместо традиционных картинок можно использовать мультимедийные программы, позволяющие выводить на экран монитора изображения предметов, в названии которых имеется заданный звук. Ребенок может не только называть появившуюся на экране картинку, он может, постепенно осваивать действия с мышкой, находить нужную картинку в имеющейся программе. </vt:lpstr>
      <vt:lpstr>Кроме того, подготовленные в виде мультимедийной презентации материалы по проведению артикуляционной гимнастики или автоматизации звуков могут быть предложены родителям вместо традиционных рекомендаций на стенде.</vt:lpstr>
      <vt:lpstr>Например, презентация по артикуляционной гимнастике «Знакомство с Язычком». Фрагмент презентации по артикуляционной гимнастике «Знакомство с Язычком»: </vt:lpstr>
      <vt:lpstr>Слайд 18</vt:lpstr>
      <vt:lpstr>Слайд 19</vt:lpstr>
      <vt:lpstr>Слайд 20</vt:lpstr>
      <vt:lpstr>Слайд 21</vt:lpstr>
      <vt:lpstr>Такой способ выполнения рекомендаций логопеда вызывает интерес не только детей, но и родителей, которые более усердно начинают стимулировать детей к выполнению домашнего задания. </vt:lpstr>
      <vt:lpstr>Использование мультимедийных средств позволяет проводить работу не только по преодолению нарушений звукопроизношения, но и формировать лексико-грамматические средства языка на групповых занятиях. Так, в своей работе использую электронные презентации в PowerPoint, большое количество анимированных  Flash картинок, как в качестве основного задания, так и качестве поощрения правильного ответа ребенка. </vt:lpstr>
      <vt:lpstr>В своей работе я использую современные учебно-методические комплекты с применением информационно-коммуникационных технологий  обучения; электронные пособия; так же практикую применение мультимедиа презентации, выполненные с помощью MS Power Point, являющиеся авторскими разработками. Сайт «Мерсибо».</vt:lpstr>
      <vt:lpstr>Например, фрагмент презентации на тему «Домашние животные»: </vt:lpstr>
      <vt:lpstr>Слайд 26</vt:lpstr>
      <vt:lpstr>Слайд 27</vt:lpstr>
      <vt:lpstr>Слайд 28</vt:lpstr>
      <vt:lpstr>Слайд 29</vt:lpstr>
      <vt:lpstr>Слайд 30</vt:lpstr>
      <vt:lpstr>Таким образом, хочется отметить большую роль компьютерных технологий в развитии и коррекции речи за счет более высокого уровня качества наглядности, игровых технологий, индивидуализации процесса обучения и возможности осуществлять учебную деятельность по-новому.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для эффективного сотрудничества логопеда и ученика </dc:title>
  <dc:creator>Администратор</dc:creator>
  <cp:lastModifiedBy>Пользователь Windows</cp:lastModifiedBy>
  <cp:revision>6</cp:revision>
  <dcterms:created xsi:type="dcterms:W3CDTF">2016-01-18T13:32:28Z</dcterms:created>
  <dcterms:modified xsi:type="dcterms:W3CDTF">2016-01-18T14:23:55Z</dcterms:modified>
</cp:coreProperties>
</file>