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70" r:id="rId5"/>
    <p:sldId id="265" r:id="rId6"/>
    <p:sldId id="266" r:id="rId7"/>
    <p:sldId id="267" r:id="rId8"/>
    <p:sldId id="268" r:id="rId9"/>
    <p:sldId id="271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FFD13F"/>
    <a:srgbClr val="FFFF99"/>
    <a:srgbClr val="FFFFCC"/>
    <a:srgbClr val="EE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&#1063;&#1058;&#1054;&#1041;&#1067;%20&#1053;&#1045;%20&#1041;&#1067;&#1051;&#1054;%20&#1041;&#1054;&#1051;&#1068;&#1064;&#1045;%20&#1042;&#1054;&#1049;&#1053;&#1067;%20(&#1054;&#1052;&#1059;&#1058;&#1048;&#1053;&#1057;&#1050;&#1040;&#1071;%20&#1041;&#1048;&#1058;&#1042;&#1040;%20&#1061;&#1054;&#1056;&#1054;&#1042;%202).mp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lenaranko.ucoz.ru/" TargetMode="External"/><Relationship Id="rId3" Type="http://schemas.openxmlformats.org/officeDocument/2006/relationships/hyperlink" Target="http://www.pra3dnuk.ru/foto/3/23fev15.png" TargetMode="External"/><Relationship Id="rId7" Type="http://schemas.openxmlformats.org/officeDocument/2006/relationships/hyperlink" Target="http://img-fotki.yandex.ru/get/6109/136834661.62/0_85831_969a3515_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302/64562208.6e2/0_9d8f7_d5c9a6ef_XL" TargetMode="External"/><Relationship Id="rId5" Type="http://schemas.openxmlformats.org/officeDocument/2006/relationships/hyperlink" Target="http://img-fotki.yandex.ru/get/6445/65387414.13c/0_c92fb_89b4ef4a_orig" TargetMode="External"/><Relationship Id="rId4" Type="http://schemas.openxmlformats.org/officeDocument/2006/relationships/hyperlink" Target="http://i.ucrazy.ru/files/i/2012.5.8/1336450863_9-maya-12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brestaya.krepost.2010.DVDRip.bboyportal.ru.avi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brestaya.krepost.2010.DVDRip1.bboyportal.ru.avi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&#1062;&#1080;&#1092;&#1088;&#1099;%20&#1089;%20&#1042;&#1054;&#1042;.mp4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&#1054;%20&#1090;&#1086;&#1081;%20&#1074;&#1077;&#1089;&#1085;&#1077;%20&#1085;&#1072;%20&#1055;&#1103;&#1090;&#1086;&#1084;.mp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4;&#1099;%20&#1087;&#1086;&#1084;&#1085;&#1080;&#1084;\&#1051;&#1077;&#1090;&#1103;&#1090;%20&#1078;&#1091;&#1088;&#1072;&#1074;&#1083;&#1080;(1).mp4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4;&#1099;%20&#1087;&#1086;&#1084;&#1085;&#1080;&#1084;\&#1084;&#1080;&#1085;&#1091;&#1090;&#1072;%20&#1084;&#1086;&#1083;&#1095;&#1072;&#1085;&#1080;&#1103;_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D85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solidFill>
                <a:srgbClr val="FFD85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064896" cy="244827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>«И помнит мир спасенный»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ЧТОБЫ НЕ БЫЛО БОЛЬШЕ ВОЙНЫ (ОМУТИНСКАЯ БИТВА ХОРОВ 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785794"/>
            <a:ext cx="8644030" cy="5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412776"/>
            <a:ext cx="8496944" cy="43736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/>
              <a:t>Надпись «День Победы»:</a:t>
            </a:r>
            <a:endParaRPr lang="ru-RU" sz="2400" dirty="0" smtClean="0">
              <a:hlinkClick r:id="rId3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i.ucrazy.ru/files/i/2012.5.8/1336450863_9-maya-126.jpg</a:t>
            </a: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1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/>
              <a:t>Надпись «9 мая»: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img-fotki.yandex.ru/get/6445/65387414.13c/0_c92fb_89b4ef4a_orig</a:t>
            </a: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/>
              <a:t>Надпись «1941 – 1945»: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img-fotki.yandex.ru/get/6302/64562208.6e2/0_9d8f7_d5c9a6ef_XL</a:t>
            </a: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1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sz="2400" b="1" dirty="0" smtClean="0"/>
              <a:t>Ветвь, георгиевская ленточка, желтая звезда: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000" dirty="0">
                <a:hlinkClick r:id="rId7"/>
              </a:rPr>
              <a:t>http://</a:t>
            </a:r>
            <a:r>
              <a:rPr lang="ru-RU" sz="2000" dirty="0" smtClean="0">
                <a:hlinkClick r:id="rId7"/>
              </a:rPr>
              <a:t>img-fotki.yandex.ru/get/6109/136834661.62/0_85831_969a3515_L.png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1100" b="1" i="1" dirty="0" err="1" smtClean="0"/>
              <a:t>Ранько</a:t>
            </a:r>
            <a:r>
              <a:rPr lang="ru-RU" sz="1100" b="1" i="1" dirty="0" smtClean="0"/>
              <a:t> Елена Алексеевна </a:t>
            </a:r>
          </a:p>
          <a:p>
            <a:pPr algn="ctr"/>
            <a:r>
              <a:rPr lang="ru-RU" sz="1100" b="1" i="1" dirty="0" smtClean="0"/>
              <a:t>учитель начальных классов  </a:t>
            </a:r>
          </a:p>
          <a:p>
            <a:pPr algn="ctr"/>
            <a:r>
              <a:rPr lang="ru-RU" sz="1100" b="1" i="1" dirty="0" smtClean="0"/>
              <a:t>МАОУ лицей №21 </a:t>
            </a:r>
          </a:p>
          <a:p>
            <a:pPr algn="ctr"/>
            <a:r>
              <a:rPr lang="ru-RU" sz="1100" b="1" i="1" dirty="0" smtClean="0"/>
              <a:t>г. Иваново</a:t>
            </a:r>
          </a:p>
          <a:p>
            <a:pPr algn="ctr"/>
            <a:r>
              <a:rPr lang="ru-RU" sz="1100" b="1" i="1" dirty="0" smtClean="0"/>
              <a:t>Сайт: </a:t>
            </a:r>
            <a:r>
              <a:rPr lang="en-US" sz="1100" i="1" dirty="0" smtClean="0">
                <a:hlinkClick r:id="rId8"/>
              </a:rPr>
              <a:t>http://elenaranko.ucoz.ru/</a:t>
            </a:r>
            <a:endParaRPr lang="ru-RU" sz="11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1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5877272"/>
            <a:ext cx="8856984" cy="663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100" dirty="0" smtClean="0"/>
              <a:t>На момент создания данного шаблона все ссылки </a:t>
            </a:r>
          </a:p>
          <a:p>
            <a:r>
              <a:rPr lang="ru-RU" sz="1100" dirty="0" smtClean="0"/>
              <a:t>на используемые ресурсы являются  активными.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 22 июня 1941 года началась Великая Отечественная война</a:t>
            </a:r>
          </a:p>
        </p:txBody>
      </p:sp>
      <p:pic>
        <p:nvPicPr>
          <p:cNvPr id="4" name="brestaya.krepost.2010.DVDRip.bboyportal.ru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000108"/>
            <a:ext cx="685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brestaya.krepost.2010.DVDRip1.bboyportal.ru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571480"/>
            <a:ext cx="6858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143380"/>
            <a:ext cx="86838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Война была неожиданной</a:t>
            </a:r>
          </a:p>
          <a:p>
            <a:r>
              <a:rPr lang="ru-RU" sz="6000" dirty="0" smtClean="0"/>
              <a:t> и страшной.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42903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5037"/>
            <a:ext cx="3059608" cy="47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950532" cy="259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143380"/>
            <a:ext cx="8229600" cy="215541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- 4 года! 1418 дней….. 34 тысячи часов. …..И более   27    миллионов погибших людей.  </a:t>
            </a:r>
            <a:br>
              <a:rPr lang="ru-RU" sz="1800" dirty="0" smtClean="0"/>
            </a:br>
            <a:r>
              <a:rPr lang="ru-RU" sz="1800" b="1" dirty="0" smtClean="0"/>
              <a:t> 27 миллионов погибших… Вы представляете себе, что это такое?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Более 27 миллионов </a:t>
            </a:r>
            <a:r>
              <a:rPr lang="ru-RU" sz="1800" b="1" dirty="0" smtClean="0"/>
              <a:t>могил на 2600 километров</a:t>
            </a:r>
            <a:r>
              <a:rPr lang="ru-RU" sz="1800" dirty="0" smtClean="0"/>
              <a:t> – это значит </a:t>
            </a:r>
            <a:r>
              <a:rPr lang="ru-RU" sz="1800" b="1" dirty="0" smtClean="0"/>
              <a:t>10  тысяч 800</a:t>
            </a:r>
            <a:r>
              <a:rPr lang="ru-RU" sz="1800" dirty="0" smtClean="0"/>
              <a:t> </a:t>
            </a:r>
            <a:r>
              <a:rPr lang="ru-RU" sz="1800" b="1" dirty="0" smtClean="0"/>
              <a:t>убитых на 1 километр,…..    22 человек на каждые два метра земли!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- 27 миллионов погибших…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19 тыс.  убитых ежедневно …..800   человек   в час…. 13 человек  каждую минуту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Если по каждому </a:t>
            </a:r>
            <a:r>
              <a:rPr lang="ru-RU" sz="1800" b="1" dirty="0" smtClean="0"/>
              <a:t>из погибшему</a:t>
            </a:r>
            <a:r>
              <a:rPr lang="ru-RU" sz="1800" dirty="0" smtClean="0"/>
              <a:t> из 27 миллионов в стране объявить минуту молчания, страна будет молчать …</a:t>
            </a:r>
            <a:r>
              <a:rPr lang="ru-RU" sz="1800" b="1" dirty="0" smtClean="0"/>
              <a:t>42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Цифры с В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7422" y="64291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b="1" dirty="0" smtClean="0"/>
              <a:t>Герои Советского союза более: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11600 человек,</a:t>
            </a:r>
          </a:p>
          <a:p>
            <a:r>
              <a:rPr lang="ru-RU" dirty="0" smtClean="0"/>
              <a:t>Из них – 86 женщин,</a:t>
            </a:r>
          </a:p>
          <a:p>
            <a:r>
              <a:rPr lang="ru-RU" dirty="0" smtClean="0"/>
              <a:t>3051 человек награжден посмертно.</a:t>
            </a:r>
          </a:p>
          <a:p>
            <a:pPr algn="ctr">
              <a:buNone/>
            </a:pPr>
            <a:r>
              <a:rPr lang="ru-RU" b="1" dirty="0" smtClean="0"/>
              <a:t>Ушли на фронт</a:t>
            </a:r>
          </a:p>
          <a:p>
            <a:r>
              <a:rPr lang="ru-RU" dirty="0" smtClean="0"/>
              <a:t>Тюменская область – 250 000 человек,</a:t>
            </a:r>
          </a:p>
          <a:p>
            <a:r>
              <a:rPr lang="ru-RU" dirty="0" smtClean="0"/>
              <a:t>Омутинский район – 7 389 человек.</a:t>
            </a:r>
          </a:p>
          <a:p>
            <a:pPr algn="ctr">
              <a:buNone/>
            </a:pPr>
            <a:r>
              <a:rPr lang="ru-RU" b="1" dirty="0" smtClean="0"/>
              <a:t>Не вернулись с фронта</a:t>
            </a:r>
          </a:p>
          <a:p>
            <a:r>
              <a:rPr lang="ru-RU" dirty="0" smtClean="0"/>
              <a:t>Тюменская область – 103 246 человек</a:t>
            </a:r>
          </a:p>
          <a:p>
            <a:r>
              <a:rPr lang="ru-RU" dirty="0" smtClean="0"/>
              <a:t>Омутинский район – 3 558 человек.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О той весне на Пято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142984"/>
            <a:ext cx="5816621" cy="43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Летят журавли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1428736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РАБОТА\сообщения доклады. МОИ\к 9 мая\памятник омутинское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24" y="714356"/>
            <a:ext cx="7429552" cy="4955453"/>
          </a:xfrm>
          <a:prstGeom prst="rect">
            <a:avLst/>
          </a:prstGeom>
          <a:noFill/>
        </p:spPr>
      </p:pic>
      <p:pic>
        <p:nvPicPr>
          <p:cNvPr id="8" name="минута молчания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15272" y="61436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77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557</TotalTime>
  <Words>124</Words>
  <Application>Microsoft Office PowerPoint</Application>
  <PresentationFormat>Экран (4:3)</PresentationFormat>
  <Paragraphs>45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Мы помним!</vt:lpstr>
      <vt:lpstr>Слайд 2</vt:lpstr>
      <vt:lpstr>Слайд 3</vt:lpstr>
      <vt:lpstr>Слайд 4</vt:lpstr>
      <vt:lpstr>  - 4 года! 1418 дней….. 34 тысячи часов. …..И более   27    миллионов погибших людей.    27 миллионов погибших… Вы представляете себе, что это такое? Более 27 миллионов могил на 2600 километров – это значит 10  тысяч 800 убитых на 1 километр,…..    22 человек на каждые два метра земли!  - 27 миллионов погибших… 19 тыс.  убитых ежедневно …..800   человек   в час…. 13 человек  каждую минуту  Если по каждому из погибшему из 27 миллионов в стране объявить минуту молчания, страна будет молчать …42 года </vt:lpstr>
      <vt:lpstr>   Герои Советского союза более:  </vt:lpstr>
      <vt:lpstr>     </vt:lpstr>
      <vt:lpstr>     </vt:lpstr>
      <vt:lpstr>     </vt:lpstr>
      <vt:lpstr>     </vt:lpstr>
      <vt:lpstr>Интернет -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Silver</cp:lastModifiedBy>
  <cp:revision>42</cp:revision>
  <dcterms:created xsi:type="dcterms:W3CDTF">2015-04-19T15:51:03Z</dcterms:created>
  <dcterms:modified xsi:type="dcterms:W3CDTF">2015-05-12T16:33:40Z</dcterms:modified>
</cp:coreProperties>
</file>