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7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50C614-A715-4259-B10F-BBB47FE21262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DA33D0-E6CF-4774-9E18-F09B857CCC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0C614-A715-4259-B10F-BBB47FE21262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A33D0-E6CF-4774-9E18-F09B857CCC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0C614-A715-4259-B10F-BBB47FE21262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A33D0-E6CF-4774-9E18-F09B857CCC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0C614-A715-4259-B10F-BBB47FE21262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A33D0-E6CF-4774-9E18-F09B857CCC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0C614-A715-4259-B10F-BBB47FE21262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A33D0-E6CF-4774-9E18-F09B857CCC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0C614-A715-4259-B10F-BBB47FE21262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A33D0-E6CF-4774-9E18-F09B857CCC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0C614-A715-4259-B10F-BBB47FE21262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A33D0-E6CF-4774-9E18-F09B857CCC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0C614-A715-4259-B10F-BBB47FE21262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A33D0-E6CF-4774-9E18-F09B857CCC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0C614-A715-4259-B10F-BBB47FE21262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A33D0-E6CF-4774-9E18-F09B857CCC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650C614-A715-4259-B10F-BBB47FE21262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A33D0-E6CF-4774-9E18-F09B857CCC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50C614-A715-4259-B10F-BBB47FE21262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DA33D0-E6CF-4774-9E18-F09B857CCC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650C614-A715-4259-B10F-BBB47FE21262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DA33D0-E6CF-4774-9E18-F09B857CCC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88641"/>
            <a:ext cx="7772400" cy="4968551"/>
          </a:xfrm>
        </p:spPr>
        <p:txBody>
          <a:bodyPr>
            <a:noAutofit/>
          </a:bodyPr>
          <a:lstStyle/>
          <a:p>
            <a:pPr algn="ctr"/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Фестиваль педагогических идей по теме :</a:t>
            </a:r>
            <a:br>
              <a:rPr lang="ru-RU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«Совершенствование образовательной среды для детей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с ОВЗ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в процессе интеграции образования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Выполнил: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учитель начальных классов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Некрасова Л.В.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357166"/>
            <a:ext cx="8643998" cy="6357982"/>
          </a:xfrm>
        </p:spPr>
        <p:txBody>
          <a:bodyPr>
            <a:norm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над звуком [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Чтение загадки.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Вырос на поле колоском, 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столе лежит куском!  ( Хлеб)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-какой звук мы слышим в начале отгадки?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Скажи ,как я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хххлеб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голосом или без голоса мы произносим звук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»?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Когда мы произносим звук[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], спинка языка глубоко во рту поднимается к нёбу, а кончик его – за нижними зубами. Произнеси ХХХ ещё раз и попробуй это почувствовать. Когда мы произносим звук[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]. спинка языка мешает воздуху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свободно выходить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изо рта. Значит , звук [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] – согласный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звук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idx="1"/>
          </p:nvPr>
        </p:nvSpPr>
        <p:spPr>
          <a:xfrm>
            <a:off x="214313" y="428625"/>
            <a:ext cx="8715375" cy="6215063"/>
          </a:xfrm>
        </p:spPr>
        <p:txBody>
          <a:bodyPr>
            <a:norm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Работа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буквой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Хх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Рассмотри букву Х. на что она похожа7 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Сложи из пальцев букву Х, из счётных палочек.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Напиши букву Х в воздухе и один раз в тетради прописи.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а) Рассмотри картинку.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Как девочка закричала, когда нашла большие грибы ? (Ах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АААХ- скажи так же. Какой звук ты услышал первым?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АХХХ- скажи так же . Какой звук ты услышал вторым?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Что получится, если сначала произнести звук ААА, потом Звук ХХХ? – звук УУУ , потом звук ХХХ? –звук ООО, потом звук ХХХ?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286412"/>
          </a:xfrm>
        </p:spPr>
        <p:txBody>
          <a:bodyPr/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соединяют поочерёдно мизинцы, потом безымянные пальцы и т. д. до больших пальцев под счёт: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 Раз, два , три, четыре , пять»,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Затем хлопают в ладоши: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«вышли пальчики гулять»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Снова поочерёдное соединение пальцев под счёт6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 Раз, два, три, четыре , пять»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Сжать в кулачёк: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«В домик спрятались опять».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i="1" dirty="0" smtClean="0"/>
              <a:t>Пальчиковая гимнастика:</a:t>
            </a:r>
            <a:endParaRPr lang="ru-RU" sz="4400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5357850"/>
          </a:xfrm>
        </p:spPr>
        <p:txBody>
          <a:bodyPr/>
          <a:lstStyle/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 письмо по показу строчной буквы х.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б) письмо слогов с буквой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гласными а…о…у.., с соблюдением правил верхнего и нижнего соединения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4900" i="1" dirty="0" smtClean="0"/>
              <a:t>Работа </a:t>
            </a:r>
            <a:r>
              <a:rPr lang="ru-RU" sz="4900" i="1" dirty="0" smtClean="0"/>
              <a:t>в тетради:</a:t>
            </a:r>
            <a:endParaRPr lang="ru-RU" sz="49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429288"/>
          </a:xfrm>
        </p:spPr>
        <p:txBody>
          <a:bodyPr/>
          <a:lstStyle/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 мы встали ,распрямились.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Два – согнулись, наклонились.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Три- руками три хлопка. 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 четыре под бока, 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Пять руками помахать. 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Шесть на место тихо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сесть»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i="1" dirty="0" err="1" smtClean="0">
                <a:latin typeface="Times New Roman" pitchFamily="18" charset="0"/>
                <a:cs typeface="Times New Roman" pitchFamily="18" charset="0"/>
              </a:rPr>
              <a:t>Физпауза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4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idx="1"/>
          </p:nvPr>
        </p:nvSpPr>
        <p:spPr>
          <a:xfrm>
            <a:off x="285750" y="285750"/>
            <a:ext cx="8643938" cy="6357938"/>
          </a:xfrm>
        </p:spPr>
        <p:txBody>
          <a:bodyPr>
            <a:norm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ажная буква (вступительное слово учителя).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Ребята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в начале урока ,я  говорила вам . что сегодня мы познакомимся с очень важной буквой Х. И загадку мы отгадывали про хлеб .Хлеб всегда был важным продуктом. Он главный на столе. Издавна Россия славилась милыми душе берёзками ,но и полями с золотыми колосьями ржи и пшеницы. Русский народ  всегда с любовью и бережливостью относился к этому бесценному продукту, ласково называя его хлебушком. И нет для человека запаха приятного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чем запах свежего хлеба. Я не случайно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сказала,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Х – это очень важная буква. С неё начинается слово , которое обозначает важный продукт питания – хлеб.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-Кто растит хлеб? (хлебороб). 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Профессия хлебороба очень нужная и почётная. Она не отомрёт, никогда не устареет 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-Для выпечки батона требуется десять тысяч зёрен. Сколько же надо таких зёрнышек, чтобы накормить народ! Кто растит хлеб- тот знает ему цену. Он никогда не бросит его. Смолоду надо научиться ценить не только хлеб. Но и труд тех, кто его растит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7.Рефлексия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-Что сегодня на уроке для вас было новым?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-Что понравилось?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-Что показалось сложным?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Нарисуйте в своей тетрадке, внизу странички улыбочку, которая соответствует вашему настроению 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работе.</a:t>
            </a:r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233688"/>
          </a:xfrm>
        </p:spPr>
        <p:txBody>
          <a:bodyPr/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Урок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добра, радости, познания. встречи, настроения, весны и вечной молодости. Урок – это дети , ученики. Их вдохновение и труд, терпение и понимание раскрывают культуру и ценностный смысл современного урока,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их сердце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определяет силу, истину и высоту слова «Учитель».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i="1" dirty="0" smtClean="0">
                <a:latin typeface="Times New Roman" pitchFamily="18" charset="0"/>
                <a:cs typeface="Times New Roman" pitchFamily="18" charset="0"/>
              </a:rPr>
              <a:t>Здравствуй</a:t>
            </a:r>
            <a:r>
              <a:rPr lang="ru-RU" sz="4900" i="1" dirty="0" smtClean="0">
                <a:latin typeface="Times New Roman" pitchFamily="18" charset="0"/>
                <a:cs typeface="Times New Roman" pitchFamily="18" charset="0"/>
              </a:rPr>
              <a:t>, Урок!</a:t>
            </a:r>
            <a:endParaRPr lang="ru-RU" sz="49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357166"/>
            <a:ext cx="8643998" cy="6072230"/>
          </a:xfrm>
        </p:spPr>
        <p:txBody>
          <a:bodyPr>
            <a:norm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начальных классах очень важное значение имеет заинтересованность учеников в изучении предметов и результатах своего обучения. При этом нужно учитывать тот факт, что значительная часть детей на втором и третьем году обучения не желает ходить в школу, не хочет учиться, утрачивает интерес к предметам, изучаемым в начальных классах. А ведь в первом классе они учатся с удовольствием. Они хотят познавать, общаться, действовать. Поэтому учитель должен сделать всё возможное, чтобы труд детей был радостным, а уроки интересными. Для этого учителю нужно использовать в своей работе. Все наиболее эффективные традиционные и нетрадиционные формы и средства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обучения.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0"/>
            <a:ext cx="8352928" cy="7173416"/>
          </a:xfrm>
        </p:spPr>
        <p:txBody>
          <a:bodyPr>
            <a:noAutofit/>
          </a:bodyPr>
          <a:lstStyle/>
          <a:p>
            <a:pPr marL="0" algn="just">
              <a:lnSpc>
                <a:spcPct val="16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Всё начинается с детства. Небо, земля, запахи и звуки понятны и необыкновенны. И первые навыки творческого общения с действительностью, первые соприкосновения с загадочным миром прекрасного происходят в детстве, в частности в школе.</a:t>
            </a:r>
          </a:p>
          <a:p>
            <a:pPr marL="0" algn="just">
              <a:lnSpc>
                <a:spcPct val="16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« Надо беречь детский огонёк пытливости, любознательности, жажды знаний .Через игру, через фантазию ,через неповторимое детское творчество – путь к сердцу ребёнка»,- писал В. Сухомлинский. Поэтому так важны поиски новых путей преподавания.</a:t>
            </a:r>
          </a:p>
          <a:p>
            <a:pPr marL="0" algn="just">
              <a:lnSpc>
                <a:spcPct val="16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Чтобы добиваться желаемого результата, я в своей работе использую нетрадиционные формы. К ним я отношу интегрированные уроки.</a:t>
            </a:r>
          </a:p>
          <a:p>
            <a:pPr marL="0" algn="just">
              <a:lnSpc>
                <a:spcPct val="16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Идея интеграции обучения и воспитания естественным образом вытекает из стремления дать молодому поколению целостное, единое представление о природе. Обществе и своём месте в них, позволяет учителю расширять границы предметности ,указывать ученику путь поиска решения проблем . Интегрированные уроки формируют у учащихся эстетические, экономические, нравственные аспекты мышления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idx="1"/>
          </p:nvPr>
        </p:nvSpPr>
        <p:spPr>
          <a:xfrm>
            <a:off x="214313" y="357188"/>
            <a:ext cx="8715375" cy="6286500"/>
          </a:xfrm>
        </p:spPr>
        <p:txBody>
          <a:bodyPr>
            <a:norm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первом классе очень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трудные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уроки обучения грамоте и письму, так как  дети ещё не научены учиться и быстро утомляются. Я предлагаю построить интегрированный урок при изучении буквы и звука Х,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  букварю и развитию речи по теме « Хлеб –всему голова».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Планируя урок, я ставила перед собой следующие цели: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1.Формировать умение звукового анализа, развивать фонематический слух.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2.Изучить с детьми  букву Х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 её внешний вид, чтение слогов, слов с этой буквой, написание её по прописям, способы соединения с другими буквами ).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3.Продолжить и развивать начатую тему « Хлеб», используя методы интегрированного обучения, объединив такие предметы, как обучение грамоте, письмо и развитие речи , расширять и активизировать словарный запас по этой теме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 Коррекция внимания, памяти ,речи и других психических процессов развивать общую и мелкую моторики.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5.Воспитывать детей в духе уважения к труду хлебороба, бережного отношения к хлебу.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286544"/>
          </a:xfrm>
        </p:spPr>
        <p:txBody>
          <a:bodyPr>
            <a:norm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Оборудование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домик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букв, картинки в названиях которых первый звук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», каравай хлеба, пословица на доске « Хлеб без труда не родится никогда», словарные слова6 хлебороб, зерно, хлебопекарня; зеркала, картинки: девочка с грибами, заяц, заяц тянет морковку. На каждой картинке внизу два кружочка красный и синий.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357850"/>
          </a:xfrm>
        </p:spPr>
        <p:txBody>
          <a:bodyPr>
            <a:normAutofit/>
          </a:bodyPr>
          <a:lstStyle/>
          <a:p>
            <a:pPr marL="0" lvl="0" algn="just">
              <a:lnSpc>
                <a:spcPct val="150000"/>
              </a:lnSpc>
              <a:spcBef>
                <a:spcPts val="0"/>
              </a:spcBef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Организационный момент.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Долгожданный звонок-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Начинается урок.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Проверь дружок,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Готов ли ты начать урок?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Всё ль на месте: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Книжка, ручка и тетрадка.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Сегодня на уроке, мы , как всегда, будем с вами исследователями. Очень хотелось бы, чтобы вы своей работой заслужили это звание. А сегодня мы с вами будем изучать новый звук и новую, очень интересную и важную букву и звук [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].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0" i="1" dirty="0" smtClean="0">
                <a:latin typeface="Times New Roman" pitchFamily="18" charset="0"/>
                <a:cs typeface="Times New Roman" pitchFamily="18" charset="0"/>
              </a:rPr>
              <a:t>Ход урока:</a:t>
            </a:r>
            <a:endParaRPr lang="ru-RU" sz="4400" b="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143668"/>
          </a:xfrm>
        </p:spPr>
        <p:txBody>
          <a:bodyPr>
            <a:norm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Артикуляционная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гимнастика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Упражнение «Щёчки»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Надуть щёчки. Весёлое выражение глаз.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Упражнение « Горка»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Открыть рот, опустить язык за нижние зубы. Выгнуть спинку языка «горочкой».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Упражнение «Горка закрывается – открывается»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Сделать «горку», а потом не убирая язык от нижних зубов , сжать зубы (губы – в улыбке, зубы видны). А затем открыть снова рот (язык всё время упирается в нижние зубы).Повторить 3-5 раз.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Дыхательная гимнастика.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«Подуйте на листочек»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Дети сдувают с ладошки листочек (вырезанный из бумаги)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</TotalTime>
  <Words>1301</Words>
  <Application>Microsoft Office PowerPoint</Application>
  <PresentationFormat>Экран (4:3)</PresentationFormat>
  <Paragraphs>115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Фестиваль педагогических идей по теме : «Совершенствование образовательной среды для детей с ОВЗ в процессе интеграции образования»                                                Выполнил:                                                                                  учитель начальных классов                                                                                                       Некрасова Л.В.</vt:lpstr>
      <vt:lpstr>    Здравствуй, Урок!</vt:lpstr>
      <vt:lpstr>Слайд 3</vt:lpstr>
      <vt:lpstr>Слайд 4</vt:lpstr>
      <vt:lpstr>Слайд 5</vt:lpstr>
      <vt:lpstr>Слайд 6</vt:lpstr>
      <vt:lpstr>Ход урока:</vt:lpstr>
      <vt:lpstr>Слайд 8</vt:lpstr>
      <vt:lpstr>Слайд 9</vt:lpstr>
      <vt:lpstr>Слайд 10</vt:lpstr>
      <vt:lpstr>Слайд 11</vt:lpstr>
      <vt:lpstr>Пальчиковая гимнастика:</vt:lpstr>
      <vt:lpstr>    Работа в тетради:</vt:lpstr>
      <vt:lpstr>Физпауза: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Леночка</cp:lastModifiedBy>
  <cp:revision>10</cp:revision>
  <dcterms:created xsi:type="dcterms:W3CDTF">2015-03-24T05:44:26Z</dcterms:created>
  <dcterms:modified xsi:type="dcterms:W3CDTF">2015-04-12T08:22:16Z</dcterms:modified>
</cp:coreProperties>
</file>