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0000"/>
    <a:srgbClr val="005000"/>
    <a:srgbClr val="007A00"/>
    <a:srgbClr val="194B32"/>
    <a:srgbClr val="006600"/>
    <a:srgbClr val="6C00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4;&#1077;&#1090;&#1072;\Desktop\&#1083;&#1072;&#1075;&#1077;&#1088;&#1100;15\&#1087;&#1088;&#1077;&#1079;&#1077;&#1085;&#1090;&#1072;&#1094;&#1080;&#1080;\Detskaya-pesnya-Pesenka-pro-leto(muzofon.co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4752528" cy="16561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Станция </a:t>
            </a:r>
            <a:br>
              <a:rPr lang="ru-RU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</a:br>
            <a:r>
              <a:rPr lang="ru-RU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Защита окружающей среды</a:t>
            </a:r>
            <a:endParaRPr lang="ru-RU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93305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День четырнадцатый</a:t>
            </a:r>
            <a:endParaRPr lang="ru-RU" sz="2400" i="1" dirty="0"/>
          </a:p>
        </p:txBody>
      </p:sp>
      <p:pic>
        <p:nvPicPr>
          <p:cNvPr id="6" name="Detskaya-pesnya-Pesenka-pro-leto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30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30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399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30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4038600" cy="3028950"/>
          </a:xfrm>
        </p:spPr>
      </p:pic>
      <p:pic>
        <p:nvPicPr>
          <p:cNvPr id="6" name="Содержимое 5" descr="IMG_30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357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Две команды дружно отвечали и призы за ответы получали</a:t>
            </a:r>
            <a:endParaRPr lang="ru-RU" dirty="0"/>
          </a:p>
        </p:txBody>
      </p:sp>
      <p:pic>
        <p:nvPicPr>
          <p:cNvPr id="5" name="Содержимое 4" descr="IMG_30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30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608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0"/>
            <a:ext cx="8229600" cy="1143000"/>
          </a:xfrm>
        </p:spPr>
        <p:txBody>
          <a:bodyPr/>
          <a:lstStyle/>
          <a:p>
            <a:r>
              <a:rPr lang="ru-RU" dirty="0" smtClean="0"/>
              <a:t>Творческая мастерская </a:t>
            </a:r>
            <a:endParaRPr lang="ru-RU" dirty="0"/>
          </a:p>
        </p:txBody>
      </p:sp>
      <p:pic>
        <p:nvPicPr>
          <p:cNvPr id="5" name="Содержимое 4" descr="IMG_31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4038600" cy="3028950"/>
          </a:xfrm>
        </p:spPr>
      </p:pic>
      <p:pic>
        <p:nvPicPr>
          <p:cNvPr id="6" name="Содержимое 5" descr="IMG_31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000108"/>
            <a:ext cx="4038600" cy="3028950"/>
          </a:xfrm>
        </p:spPr>
      </p:pic>
      <p:pic>
        <p:nvPicPr>
          <p:cNvPr id="6147" name="Picture 3" descr="C:\Users\Света\Desktop\лагерь15\станция охрана окруж. среды\IMG_3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6190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ransition advTm="296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31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4038600" cy="3028950"/>
          </a:xfrm>
        </p:spPr>
      </p:pic>
      <p:pic>
        <p:nvPicPr>
          <p:cNvPr id="6" name="Содержимое 5" descr="IMG_31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214422"/>
            <a:ext cx="4038600" cy="3028950"/>
          </a:xfrm>
        </p:spPr>
      </p:pic>
      <p:pic>
        <p:nvPicPr>
          <p:cNvPr id="5122" name="Picture 2" descr="C:\Users\Света\Desktop\лагерь15\станция охрана окруж. среды\IMG_3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2857496"/>
            <a:ext cx="4826005" cy="3619504"/>
          </a:xfrm>
          <a:prstGeom prst="rect">
            <a:avLst/>
          </a:prstGeom>
          <a:noFill/>
        </p:spPr>
      </p:pic>
    </p:spTree>
  </p:cSld>
  <p:clrMapOvr>
    <a:masterClrMapping/>
  </p:clrMapOvr>
  <p:transition advTm="315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857224" y="0"/>
            <a:ext cx="6784268" cy="78581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600" b="1" i="1" dirty="0" smtClean="0"/>
              <a:t>После мы немножко поиграли , а потом и танцевали</a:t>
            </a:r>
          </a:p>
        </p:txBody>
      </p:sp>
      <p:pic>
        <p:nvPicPr>
          <p:cNvPr id="7170" name="Picture 2" descr="C:\Users\Света\Desktop\лагерь15\станция охрана окруж. среды\IMG_3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921520" cy="5191140"/>
          </a:xfrm>
          <a:prstGeom prst="rect">
            <a:avLst/>
          </a:prstGeom>
          <a:noFill/>
        </p:spPr>
      </p:pic>
    </p:spTree>
  </p:cSld>
  <p:clrMapOvr>
    <a:masterClrMapping/>
  </p:clrMapOvr>
  <p:transition advTm="88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зарядке танцевали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_3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8100" y="1557338"/>
            <a:ext cx="6527800" cy="4895850"/>
          </a:xfrm>
        </p:spPr>
      </p:pic>
    </p:spTree>
  </p:cSld>
  <p:clrMapOvr>
    <a:masterClrMapping/>
  </p:clrMapOvr>
  <p:transition advTm="595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3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643182"/>
            <a:ext cx="4929190" cy="3696893"/>
          </a:xfrm>
        </p:spPr>
      </p:pic>
      <p:sp>
        <p:nvSpPr>
          <p:cNvPr id="4" name="Прямоугольник 3"/>
          <p:cNvSpPr/>
          <p:nvPr/>
        </p:nvSpPr>
        <p:spPr>
          <a:xfrm>
            <a:off x="4929190" y="121442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Лето наступило.</a:t>
            </a:r>
            <a:br>
              <a:rPr lang="ru-RU" dirty="0" smtClean="0"/>
            </a:br>
            <a:r>
              <a:rPr lang="ru-RU" dirty="0" smtClean="0"/>
              <a:t>Лагерь начался.</a:t>
            </a:r>
            <a:br>
              <a:rPr lang="ru-RU" dirty="0" smtClean="0"/>
            </a:br>
            <a:r>
              <a:rPr lang="ru-RU" dirty="0" smtClean="0"/>
              <a:t>Все ребята в школу</a:t>
            </a:r>
            <a:br>
              <a:rPr lang="ru-RU" dirty="0" smtClean="0"/>
            </a:br>
            <a:r>
              <a:rPr lang="ru-RU" dirty="0" smtClean="0"/>
              <a:t>Спешат, спешат туда.</a:t>
            </a:r>
            <a:br>
              <a:rPr lang="ru-RU" dirty="0" smtClean="0"/>
            </a:br>
            <a:r>
              <a:rPr lang="ru-RU" dirty="0" smtClean="0"/>
              <a:t>В лагере им нравится</a:t>
            </a:r>
            <a:br>
              <a:rPr lang="ru-RU" dirty="0" smtClean="0"/>
            </a:br>
            <a:r>
              <a:rPr lang="ru-RU" dirty="0" smtClean="0"/>
              <a:t>Петь и танцевать,</a:t>
            </a:r>
            <a:br>
              <a:rPr lang="ru-RU" dirty="0" smtClean="0"/>
            </a:br>
            <a:r>
              <a:rPr lang="ru-RU" dirty="0" smtClean="0"/>
              <a:t>В конкурсах участвовать,</a:t>
            </a:r>
            <a:br>
              <a:rPr lang="ru-RU" dirty="0" smtClean="0"/>
            </a:br>
            <a:r>
              <a:rPr lang="ru-RU" dirty="0" smtClean="0"/>
              <a:t>А так же побеждать.</a:t>
            </a:r>
            <a:br>
              <a:rPr lang="ru-RU" dirty="0" smtClean="0"/>
            </a:br>
            <a:r>
              <a:rPr lang="ru-RU" dirty="0" smtClean="0"/>
              <a:t>Любим мы наш лагерь очень.</a:t>
            </a:r>
            <a:br>
              <a:rPr lang="ru-RU" dirty="0" smtClean="0"/>
            </a:br>
            <a:r>
              <a:rPr lang="ru-RU" dirty="0" smtClean="0"/>
              <a:t>Здесь с ребятами хохочем.</a:t>
            </a:r>
            <a:br>
              <a:rPr lang="ru-RU" dirty="0" smtClean="0"/>
            </a:br>
            <a:r>
              <a:rPr lang="ru-RU" dirty="0" smtClean="0"/>
              <a:t>Мы танцуем и поём.</a:t>
            </a:r>
            <a:br>
              <a:rPr lang="ru-RU" dirty="0" smtClean="0"/>
            </a:br>
            <a:r>
              <a:rPr lang="ru-RU" dirty="0" smtClean="0"/>
              <a:t>Никогда не устаём.</a:t>
            </a:r>
            <a:endParaRPr lang="ru-RU" dirty="0"/>
          </a:p>
        </p:txBody>
      </p:sp>
      <p:pic>
        <p:nvPicPr>
          <p:cNvPr id="1026" name="Picture 2" descr="C:\Users\Света\Desktop\лагерь15\станция охрана окруж. среды\IMG_3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7166"/>
            <a:ext cx="3968782" cy="2976586"/>
          </a:xfrm>
          <a:prstGeom prst="rect">
            <a:avLst/>
          </a:prstGeom>
          <a:noFill/>
        </p:spPr>
      </p:pic>
    </p:spTree>
  </p:cSld>
  <p:clrMapOvr>
    <a:masterClrMapping/>
  </p:clrMapOvr>
  <p:transition advTm="1095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3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5200669" cy="3900502"/>
          </a:xfrm>
        </p:spPr>
      </p:pic>
      <p:sp>
        <p:nvSpPr>
          <p:cNvPr id="4" name="Прямоугольник 3"/>
          <p:cNvSpPr/>
          <p:nvPr/>
        </p:nvSpPr>
        <p:spPr>
          <a:xfrm>
            <a:off x="5715008" y="8572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Спасибо за кашу </a:t>
            </a:r>
          </a:p>
          <a:p>
            <a:r>
              <a:rPr lang="ru-RU" sz="3600" dirty="0" smtClean="0"/>
              <a:t>Спасибо за чай</a:t>
            </a:r>
          </a:p>
          <a:p>
            <a:r>
              <a:rPr lang="ru-RU" sz="3600" dirty="0" smtClean="0"/>
              <a:t>Кухня к обеду нас</a:t>
            </a:r>
          </a:p>
          <a:p>
            <a:r>
              <a:rPr lang="ru-RU" sz="3600" dirty="0" smtClean="0"/>
              <a:t> снова встречай</a:t>
            </a:r>
            <a:endParaRPr lang="ru-RU" sz="3600" dirty="0"/>
          </a:p>
        </p:txBody>
      </p:sp>
      <p:pic>
        <p:nvPicPr>
          <p:cNvPr id="2050" name="Picture 2" descr="C:\Users\Света\Desktop\лагерь15\станция охрана окруж. среды\IMG_3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619520"/>
            <a:ext cx="4317973" cy="3238480"/>
          </a:xfrm>
          <a:prstGeom prst="rect">
            <a:avLst/>
          </a:prstGeom>
          <a:noFill/>
        </p:spPr>
      </p:pic>
    </p:spTree>
  </p:cSld>
  <p:clrMapOvr>
    <a:masterClrMapping/>
  </p:clrMapOvr>
  <p:transition advTm="536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лагерь15\станция охрана окруж. среды\IMG_3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30" y="375026"/>
            <a:ext cx="8207436" cy="61555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Если долго-долго-долго, </a:t>
            </a:r>
            <a:br>
              <a:rPr lang="ru-RU" dirty="0" smtClean="0"/>
            </a:br>
            <a:r>
              <a:rPr lang="ru-RU" dirty="0" smtClean="0"/>
              <a:t>Если долго по дорожке, </a:t>
            </a:r>
            <a:br>
              <a:rPr lang="ru-RU" dirty="0" smtClean="0"/>
            </a:br>
            <a:r>
              <a:rPr lang="ru-RU" dirty="0" smtClean="0"/>
              <a:t>Если долго по тропинке, </a:t>
            </a:r>
            <a:br>
              <a:rPr lang="ru-RU" dirty="0" smtClean="0"/>
            </a:br>
            <a:r>
              <a:rPr lang="ru-RU" dirty="0" smtClean="0"/>
              <a:t>Топать, ехать и бежать, </a:t>
            </a:r>
            <a:br>
              <a:rPr lang="ru-RU" dirty="0" smtClean="0"/>
            </a:br>
            <a:r>
              <a:rPr lang="ru-RU" dirty="0" smtClean="0"/>
              <a:t>То, наверно, верно-верно </a:t>
            </a:r>
            <a:br>
              <a:rPr lang="ru-RU" dirty="0" smtClean="0"/>
            </a:br>
            <a:r>
              <a:rPr lang="ru-RU" dirty="0" smtClean="0"/>
              <a:t>То, возможно, можно-можно, </a:t>
            </a:r>
            <a:br>
              <a:rPr lang="ru-RU" dirty="0" smtClean="0"/>
            </a:br>
            <a:r>
              <a:rPr lang="ru-RU" dirty="0" smtClean="0"/>
              <a:t>Можно в лагерь к нам попасть.</a:t>
            </a:r>
            <a:endParaRPr lang="ru-RU" dirty="0"/>
          </a:p>
        </p:txBody>
      </p:sp>
    </p:spTree>
  </p:cSld>
  <p:clrMapOvr>
    <a:masterClrMapping/>
  </p:clrMapOvr>
  <p:transition advTm="981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а\Desktop\лагерь15\станция охрана окруж. среды\IMG_3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7135834" cy="5351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Смена быстро пролетает  и сейчас то мы   узнаем как  все в весе прибавляем 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14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30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29050"/>
            <a:ext cx="4038600" cy="3028950"/>
          </a:xfrm>
        </p:spPr>
      </p:pic>
      <p:pic>
        <p:nvPicPr>
          <p:cNvPr id="6" name="Содержимое 5" descr="IMG_30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642918"/>
            <a:ext cx="4038600" cy="3028950"/>
          </a:xfrm>
        </p:spPr>
      </p:pic>
      <p:pic>
        <p:nvPicPr>
          <p:cNvPr id="3074" name="Picture 2" descr="C:\Users\Света\Desktop\лагерь15\станция охрана окруж. среды\IMG_3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571876"/>
            <a:ext cx="3873499" cy="2905124"/>
          </a:xfrm>
          <a:prstGeom prst="rect">
            <a:avLst/>
          </a:prstGeom>
          <a:noFill/>
        </p:spPr>
      </p:pic>
      <p:pic>
        <p:nvPicPr>
          <p:cNvPr id="3075" name="Picture 3" descr="C:\Users\Света\Desktop\лагерь15\станция охрана окруж. среды\IMG_3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85728"/>
            <a:ext cx="4349752" cy="3262314"/>
          </a:xfrm>
          <a:prstGeom prst="rect">
            <a:avLst/>
          </a:prstGeom>
          <a:noFill/>
        </p:spPr>
      </p:pic>
    </p:spTree>
  </p:cSld>
  <p:clrMapOvr>
    <a:masterClrMapping/>
  </p:clrMapOvr>
  <p:transition advTm="363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30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4038600" cy="3028950"/>
          </a:xfrm>
        </p:spPr>
      </p:pic>
      <p:pic>
        <p:nvPicPr>
          <p:cNvPr id="6" name="Содержимое 5" descr="IMG_30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000108"/>
            <a:ext cx="4038600" cy="3028950"/>
          </a:xfrm>
        </p:spPr>
      </p:pic>
      <p:pic>
        <p:nvPicPr>
          <p:cNvPr id="4098" name="Picture 2" descr="C:\Users\Света\Desktop\лагерь15\станция охрана окруж. среды\IMG_3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500438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ransition advTm="736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Поле чудес </a:t>
            </a:r>
            <a:br>
              <a:rPr lang="ru-RU" dirty="0" smtClean="0"/>
            </a:br>
            <a:r>
              <a:rPr lang="ru-RU" dirty="0" smtClean="0"/>
              <a:t>Мир вокруг нас </a:t>
            </a:r>
            <a:endParaRPr lang="ru-RU" dirty="0"/>
          </a:p>
        </p:txBody>
      </p:sp>
      <p:pic>
        <p:nvPicPr>
          <p:cNvPr id="5" name="Содержимое 4" descr="IMG_30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4038600" cy="3028950"/>
          </a:xfrm>
        </p:spPr>
      </p:pic>
      <p:pic>
        <p:nvPicPr>
          <p:cNvPr id="6" name="Содержимое 5" descr="IMG_30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410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57</Words>
  <Application>Microsoft Office PowerPoint</Application>
  <PresentationFormat>Экран (4:3)</PresentationFormat>
  <Paragraphs>14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Станция  Защита окружающей среды</vt:lpstr>
      <vt:lpstr> На зарядке танцевали</vt:lpstr>
      <vt:lpstr>Слайд 3</vt:lpstr>
      <vt:lpstr>Слайд 4</vt:lpstr>
      <vt:lpstr>Слайд 5</vt:lpstr>
      <vt:lpstr>Смена быстро пролетает  и сейчас то мы   узнаем как  все в весе прибавляем </vt:lpstr>
      <vt:lpstr>Слайд 7</vt:lpstr>
      <vt:lpstr>Слайд 8</vt:lpstr>
      <vt:lpstr>Поле чудес  Мир вокруг нас </vt:lpstr>
      <vt:lpstr>Слайд 10</vt:lpstr>
      <vt:lpstr>Слайд 11</vt:lpstr>
      <vt:lpstr>Две команды дружно отвечали и призы за ответы получали</vt:lpstr>
      <vt:lpstr>Творческая мастерская 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Света</cp:lastModifiedBy>
  <cp:revision>22</cp:revision>
  <dcterms:created xsi:type="dcterms:W3CDTF">2014-08-08T16:01:14Z</dcterms:created>
  <dcterms:modified xsi:type="dcterms:W3CDTF">2015-06-21T02:40:58Z</dcterms:modified>
</cp:coreProperties>
</file>