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9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58" r:id="rId14"/>
    <p:sldId id="271" r:id="rId15"/>
    <p:sldId id="272" r:id="rId16"/>
    <p:sldId id="274" r:id="rId17"/>
    <p:sldId id="275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BCADD-F13A-4FE6-889E-78A246BFC50D}" type="datetimeFigureOut">
              <a:rPr lang="ru-RU"/>
              <a:pPr>
                <a:defRPr/>
              </a:pPr>
              <a:t>21.06.2015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E4559-A461-4029-9833-1EA54C458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A2FF0-3ED5-4034-8BF1-11F88C3BD9A0}" type="datetimeFigureOut">
              <a:rPr lang="ru-RU"/>
              <a:pPr>
                <a:defRPr/>
              </a:pPr>
              <a:t>21.06.2015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8643A-B883-44E8-B871-88FDAC8EE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EDD4-AC71-4F16-9230-E1C754591935}" type="datetimeFigureOut">
              <a:rPr lang="ru-RU"/>
              <a:pPr>
                <a:defRPr/>
              </a:pPr>
              <a:t>21.06.2015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B8557-56F5-4298-B196-E2C45B7B4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79F2E-5AB8-40C4-BD06-D3153696CE13}" type="datetimeFigureOut">
              <a:rPr lang="ru-RU"/>
              <a:pPr>
                <a:defRPr/>
              </a:pPr>
              <a:t>21.06.2015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B2CA-E9B6-44D9-A8F9-90E59EE66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11B4E-6CB7-4553-8406-EA66BEB7BB84}" type="datetimeFigureOut">
              <a:rPr lang="ru-RU"/>
              <a:pPr>
                <a:defRPr/>
              </a:pPr>
              <a:t>21.06.2015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67F09-CED4-4D63-B1C5-254D6E12A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271AA-A40D-463B-9148-DCFE5264D677}" type="datetimeFigureOut">
              <a:rPr lang="ru-RU"/>
              <a:pPr>
                <a:defRPr/>
              </a:pPr>
              <a:t>21.06.2015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3B1D31-9E26-46E4-A46D-BBE59DEC5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&#1083;&#1072;&#1075;&#1077;&#1088;&#1100;15\&#1087;&#1088;&#1077;&#1079;&#1077;&#1085;&#1090;&#1072;&#1094;&#1080;&#1080;\&#1076;&#1077;&#1090;&#1089;&#1090;&#1074;&#1086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908720"/>
            <a:ext cx="5328592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Станция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Детства</a:t>
            </a: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День тринадцатый</a:t>
            </a: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5" name="детств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вета\Desktop\лагерь15\Новая папка\IMG_2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41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Света\Desktop\лагерь15\Новая папка\IMG_2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714620"/>
            <a:ext cx="4492628" cy="3369471"/>
          </a:xfrm>
          <a:prstGeom prst="rect">
            <a:avLst/>
          </a:prstGeom>
          <a:noFill/>
        </p:spPr>
      </p:pic>
      <p:pic>
        <p:nvPicPr>
          <p:cNvPr id="25603" name="Picture 3" descr="C:\Users\Света\Desktop\лагерь15\Новая папка\IMG_2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1000"/>
            <a:ext cx="4206876" cy="3155157"/>
          </a:xfrm>
          <a:prstGeom prst="rect">
            <a:avLst/>
          </a:prstGeom>
          <a:noFill/>
        </p:spPr>
      </p:pic>
      <p:pic>
        <p:nvPicPr>
          <p:cNvPr id="25604" name="Picture 4" descr="C:\Users\Света\Desktop\лагерь15\Новая папка\IMG_2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81000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вета\Desktop\лагерь15\Новая папка\IMG_2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357562"/>
            <a:ext cx="3913190" cy="2934893"/>
          </a:xfrm>
          <a:prstGeom prst="rect">
            <a:avLst/>
          </a:prstGeom>
          <a:noFill/>
        </p:spPr>
      </p:pic>
      <p:pic>
        <p:nvPicPr>
          <p:cNvPr id="26627" name="Picture 3" descr="C:\Users\Света\Desktop\лагерь15\Новая папка\IMG_2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19183">
            <a:off x="5532577" y="320896"/>
            <a:ext cx="3587747" cy="2690810"/>
          </a:xfrm>
          <a:prstGeom prst="rect">
            <a:avLst/>
          </a:prstGeom>
          <a:noFill/>
        </p:spPr>
      </p:pic>
      <p:pic>
        <p:nvPicPr>
          <p:cNvPr id="26628" name="Picture 4" descr="C:\Users\Света\Desktop\лагерь15\Новая папка\IMG_2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61289">
            <a:off x="-593817" y="381327"/>
            <a:ext cx="3476913" cy="2607685"/>
          </a:xfrm>
          <a:prstGeom prst="rect">
            <a:avLst/>
          </a:prstGeom>
          <a:noFill/>
        </p:spPr>
      </p:pic>
      <p:pic>
        <p:nvPicPr>
          <p:cNvPr id="26629" name="Picture 5" descr="C:\Users\Света\Desktop\лагерь15\Новая папка\IMG_2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500042"/>
            <a:ext cx="3778248" cy="2833686"/>
          </a:xfrm>
          <a:prstGeom prst="rect">
            <a:avLst/>
          </a:prstGeom>
          <a:noFill/>
        </p:spPr>
      </p:pic>
    </p:spTree>
  </p:cSld>
  <p:clrMapOvr>
    <a:masterClrMapping/>
  </p:clrMapOvr>
  <p:transition advTm="517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Света\Desktop\лагерь15\Новая папка\IMG_29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528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Света\Desktop\лагерь15\Новая папка\IMG_2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921256" cy="3690942"/>
          </a:xfrm>
          <a:prstGeom prst="rect">
            <a:avLst/>
          </a:prstGeom>
          <a:noFill/>
        </p:spPr>
      </p:pic>
      <p:pic>
        <p:nvPicPr>
          <p:cNvPr id="27651" name="Picture 3" descr="C:\Users\Света\Desktop\лагерь15\Новая папка\IMG_2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5989" y="2143116"/>
            <a:ext cx="5588011" cy="4191008"/>
          </a:xfrm>
          <a:prstGeom prst="rect">
            <a:avLst/>
          </a:prstGeom>
          <a:noFill/>
        </p:spPr>
      </p:pic>
    </p:spTree>
  </p:cSld>
  <p:clrMapOvr>
    <a:masterClrMapping/>
  </p:clrMapOvr>
  <p:transition advTm="37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Света\Desktop\лагерь15\Новая папка\IMG_2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81000"/>
            <a:ext cx="4921256" cy="3690942"/>
          </a:xfrm>
          <a:prstGeom prst="rect">
            <a:avLst/>
          </a:prstGeom>
          <a:noFill/>
        </p:spPr>
      </p:pic>
      <p:pic>
        <p:nvPicPr>
          <p:cNvPr id="28675" name="Picture 3" descr="C:\Users\Света\Desktop\лагерь15\Новая папка\IMG_2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214686"/>
            <a:ext cx="4349752" cy="3262314"/>
          </a:xfrm>
          <a:prstGeom prst="rect">
            <a:avLst/>
          </a:prstGeom>
          <a:noFill/>
        </p:spPr>
      </p:pic>
    </p:spTree>
  </p:cSld>
  <p:clrMapOvr>
    <a:masterClrMapping/>
  </p:clrMapOvr>
  <p:transition advTm="209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Света\Desktop\лагерь15\Новая папка\IMG_29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695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Света\Desktop\лагерь15\Новая папка\IMG_29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469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Света\Desktop\лагерь15\Новая папка\IMG_2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000372"/>
            <a:ext cx="4635504" cy="3476628"/>
          </a:xfrm>
          <a:prstGeom prst="rect">
            <a:avLst/>
          </a:prstGeom>
          <a:noFill/>
        </p:spPr>
      </p:pic>
      <p:pic>
        <p:nvPicPr>
          <p:cNvPr id="29699" name="Picture 3" descr="C:\Users\Света\Desktop\лагерь15\Новая папка\IMG_2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2050" y="500042"/>
            <a:ext cx="5341950" cy="4006463"/>
          </a:xfrm>
          <a:prstGeom prst="rect">
            <a:avLst/>
          </a:prstGeom>
          <a:noFill/>
        </p:spPr>
      </p:pic>
    </p:spTree>
  </p:cSld>
  <p:clrMapOvr>
    <a:masterClrMapping/>
  </p:clrMapOvr>
  <p:transition advTm="503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Света\Desktop\лагерь15\Новая папка\IMG_29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08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Света\Desktop\лагерь15\станция дружбы\IMG_2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88066">
            <a:off x="4663151" y="1349821"/>
            <a:ext cx="4184554" cy="2479675"/>
          </a:xfrm>
          <a:prstGeom prst="rect">
            <a:avLst/>
          </a:prstGeom>
          <a:noFill/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sz="4000" b="1" dirty="0" smtClean="0"/>
              <a:t>Детство золотое - веселая пора</a:t>
            </a:r>
            <a:endParaRPr lang="ru-RU" sz="4000" dirty="0" smtClean="0"/>
          </a:p>
        </p:txBody>
      </p:sp>
      <p:pic>
        <p:nvPicPr>
          <p:cNvPr id="6" name="Содержимое 5" descr="IMG_21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285860"/>
            <a:ext cx="4627562" cy="2857520"/>
          </a:xfrm>
        </p:spPr>
      </p:pic>
      <p:pic>
        <p:nvPicPr>
          <p:cNvPr id="8196" name="Picture 4" descr="C:\Users\Света\Desktop\лагерь15\Новая папка\IMG_2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286256"/>
            <a:ext cx="4649234" cy="2263777"/>
          </a:xfrm>
          <a:prstGeom prst="rect">
            <a:avLst/>
          </a:prstGeom>
          <a:noFill/>
        </p:spPr>
      </p:pic>
    </p:spTree>
  </p:cSld>
  <p:clrMapOvr>
    <a:masterClrMapping/>
  </p:clrMapOvr>
  <p:transition advTm="594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Света\Desktop\лагерь15\Новая папка\IMG_2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85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Света\Desktop\лагерь15\Новая папка\IMG_3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76470">
            <a:off x="3548466" y="2428097"/>
            <a:ext cx="4730755" cy="3548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Света\Desktop\лагерь15\Новая папка\IMG_3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778380" cy="3583785"/>
          </a:xfrm>
          <a:prstGeom prst="rect">
            <a:avLst/>
          </a:prstGeom>
          <a:noFill/>
        </p:spPr>
      </p:pic>
    </p:spTree>
  </p:cSld>
  <p:clrMapOvr>
    <a:masterClrMapping/>
  </p:clrMapOvr>
  <p:transition advTm="374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Света\Desktop\лагерь15\Новая папка\IMG_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214554"/>
            <a:ext cx="4849818" cy="36373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Света\Desktop\лагерь15\Новая папка\IMG_3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71725">
            <a:off x="3512082" y="437191"/>
            <a:ext cx="5111757" cy="3833818"/>
          </a:xfrm>
          <a:prstGeom prst="rect">
            <a:avLst/>
          </a:prstGeom>
          <a:noFill/>
        </p:spPr>
      </p:pic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Света\Desktop\лагерь15\Новая папка\IMG_3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85728"/>
            <a:ext cx="6207140" cy="4655355"/>
          </a:xfrm>
          <a:prstGeom prst="rect">
            <a:avLst/>
          </a:prstGeom>
          <a:noFill/>
        </p:spPr>
      </p:pic>
    </p:spTree>
  </p:cSld>
  <p:clrMapOvr>
    <a:masterClrMapping/>
  </p:clrMapOvr>
  <p:transition advTm="319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Света\Desktop\лагерь15\Новая папка\IMG_3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428868"/>
            <a:ext cx="5397509" cy="4048132"/>
          </a:xfrm>
          <a:prstGeom prst="rect">
            <a:avLst/>
          </a:prstGeom>
          <a:noFill/>
        </p:spPr>
      </p:pic>
      <p:pic>
        <p:nvPicPr>
          <p:cNvPr id="37891" name="Picture 3" descr="C:\Users\Света\Desktop\лагерь15\Новая папка\IMG_3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5734">
            <a:off x="4429124" y="381000"/>
            <a:ext cx="4206876" cy="3155157"/>
          </a:xfrm>
          <a:prstGeom prst="rect">
            <a:avLst/>
          </a:prstGeom>
          <a:noFill/>
        </p:spPr>
      </p:pic>
    </p:spTree>
  </p:cSld>
  <p:clrMapOvr>
    <a:masterClrMapping/>
  </p:clrMapOvr>
  <p:transition advTm="299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Света\Desktop\лагерь15\Новая папка\IMG_3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332038"/>
            <a:ext cx="6034616" cy="4525962"/>
          </a:xfrm>
          <a:prstGeom prst="rect">
            <a:avLst/>
          </a:prstGeom>
          <a:noFill/>
        </p:spPr>
      </p:pic>
      <p:pic>
        <p:nvPicPr>
          <p:cNvPr id="38915" name="Picture 3" descr="C:\Users\Света\Desktop\лагерь15\Новая папка\IMG_3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9868">
            <a:off x="-44511" y="912596"/>
            <a:ext cx="5111757" cy="3833818"/>
          </a:xfrm>
          <a:prstGeom prst="rect">
            <a:avLst/>
          </a:prstGeom>
          <a:noFill/>
        </p:spPr>
      </p:pic>
      <p:pic>
        <p:nvPicPr>
          <p:cNvPr id="38916" name="Picture 4" descr="C:\Users\Света\Desktop\лагерь15\Новая папка\IMG_3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4637">
            <a:off x="4977301" y="381370"/>
            <a:ext cx="3352087" cy="2514065"/>
          </a:xfrm>
          <a:prstGeom prst="rect">
            <a:avLst/>
          </a:prstGeom>
          <a:noFill/>
        </p:spPr>
      </p:pic>
    </p:spTree>
  </p:cSld>
  <p:clrMapOvr>
    <a:masterClrMapping/>
  </p:clrMapOvr>
  <p:transition advTm="365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714488"/>
            <a:ext cx="798372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Завтра снова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придем, в детство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снова попадем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69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857496"/>
            <a:ext cx="3175762" cy="3225259"/>
          </a:xfrm>
        </p:spPr>
        <p:txBody>
          <a:bodyPr/>
          <a:lstStyle/>
          <a:p>
            <a:r>
              <a:rPr lang="ru-RU" dirty="0" smtClean="0"/>
              <a:t>День со счастья начинается, </a:t>
            </a:r>
            <a:br>
              <a:rPr lang="ru-RU" dirty="0" smtClean="0"/>
            </a:br>
            <a:r>
              <a:rPr lang="ru-RU" dirty="0" smtClean="0"/>
              <a:t>Счастье встало раньше всех!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C:\Users\Света\Desktop\лагерь15\Новая папка\IMG_20150601_143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786058"/>
            <a:ext cx="2625347" cy="3500463"/>
          </a:xfrm>
          <a:prstGeom prst="rect">
            <a:avLst/>
          </a:prstGeom>
          <a:noFill/>
        </p:spPr>
      </p:pic>
      <p:pic>
        <p:nvPicPr>
          <p:cNvPr id="18435" name="Picture 3" descr="C:\Users\Света\Desktop\лагерь15\Новая папка\IMG_20150605_15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8058">
            <a:off x="6194000" y="243531"/>
            <a:ext cx="1941320" cy="3071834"/>
          </a:xfrm>
          <a:prstGeom prst="rect">
            <a:avLst/>
          </a:prstGeom>
          <a:noFill/>
        </p:spPr>
      </p:pic>
      <p:pic>
        <p:nvPicPr>
          <p:cNvPr id="18436" name="Picture 4" descr="C:\Users\Света\Desktop\лагерь15\Новая папка\IMG_20150605_15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9701">
            <a:off x="167045" y="-307474"/>
            <a:ext cx="2428892" cy="3238523"/>
          </a:xfrm>
          <a:prstGeom prst="rect">
            <a:avLst/>
          </a:prstGeom>
          <a:noFill/>
        </p:spPr>
      </p:pic>
      <p:pic>
        <p:nvPicPr>
          <p:cNvPr id="18437" name="Picture 5" descr="C:\Users\Света\Desktop\лагерь15\Новая папка\IMG_20150605_150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0"/>
            <a:ext cx="2428891" cy="3238521"/>
          </a:xfrm>
          <a:prstGeom prst="rect">
            <a:avLst/>
          </a:prstGeom>
          <a:noFill/>
        </p:spPr>
      </p:pic>
    </p:spTree>
  </p:cSld>
  <p:clrMapOvr>
    <a:masterClrMapping/>
  </p:clrMapOvr>
  <p:transition advTm="57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Света\Desktop\лагерь15\Новая папка\IMG_20150605_15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98663">
            <a:off x="6021476" y="425857"/>
            <a:ext cx="2634445" cy="3512593"/>
          </a:xfrm>
          <a:prstGeom prst="rect">
            <a:avLst/>
          </a:prstGeom>
          <a:noFill/>
        </p:spPr>
      </p:pic>
      <p:pic>
        <p:nvPicPr>
          <p:cNvPr id="19460" name="Picture 4" descr="C:\Users\Света\Desktop\лагерь15\Новая папка\IMG_20150605_150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24223">
            <a:off x="428596" y="357166"/>
            <a:ext cx="3178960" cy="4238613"/>
          </a:xfrm>
          <a:prstGeom prst="rect">
            <a:avLst/>
          </a:prstGeom>
          <a:noFill/>
        </p:spPr>
      </p:pic>
      <p:pic>
        <p:nvPicPr>
          <p:cNvPr id="19458" name="Picture 2" descr="C:\Users\Света\Desktop\лагерь15\Новая папка\IMG_20150605_150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357298"/>
            <a:ext cx="3321867" cy="4429156"/>
          </a:xfrm>
          <a:prstGeom prst="rect">
            <a:avLst/>
          </a:prstGeom>
          <a:noFill/>
        </p:spPr>
      </p:pic>
    </p:spTree>
  </p:cSld>
  <p:clrMapOvr>
    <a:masterClrMapping/>
  </p:clrMapOvr>
  <p:transition advTm="455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Света\Desktop\лагерь15\Новая папка\IMG_20150605_150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54"/>
            <a:ext cx="3214710" cy="4286280"/>
          </a:xfrm>
          <a:prstGeom prst="rect">
            <a:avLst/>
          </a:prstGeom>
          <a:noFill/>
        </p:spPr>
      </p:pic>
      <p:pic>
        <p:nvPicPr>
          <p:cNvPr id="12290" name="Picture 2" descr="C:\Users\Света\Desktop\лагерь15\Новая папка\IMG_20150605_151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714356"/>
            <a:ext cx="4000482" cy="5333976"/>
          </a:xfrm>
          <a:prstGeom prst="rect">
            <a:avLst/>
          </a:prstGeom>
          <a:noFill/>
        </p:spPr>
      </p:pic>
      <p:pic>
        <p:nvPicPr>
          <p:cNvPr id="12291" name="Picture 3" descr="C:\Users\Света\Desktop\лагерь15\Новая папка\IMG_20150605_151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554" y="0"/>
            <a:ext cx="3375446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653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Света\Desktop\лагерь15\Новая папка\IMG_20150605_150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7166"/>
            <a:ext cx="4339841" cy="57864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500794" y="428604"/>
            <a:ext cx="2643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Дети – это счастье, дети – это радость,</a:t>
            </a:r>
          </a:p>
          <a:p>
            <a:r>
              <a:rPr lang="ru-RU" dirty="0"/>
              <a:t>Дети – это в жизни свежий ветерок. 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advTm="482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Света\Desktop\лагерь15\Новая папка\IMG_29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Света\Desktop\лагерь15\Новая папка\IMG_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85728"/>
            <a:ext cx="3421058" cy="2565794"/>
          </a:xfrm>
          <a:prstGeom prst="rect">
            <a:avLst/>
          </a:prstGeom>
          <a:noFill/>
        </p:spPr>
      </p:pic>
      <p:pic>
        <p:nvPicPr>
          <p:cNvPr id="22531" name="Picture 3" descr="C:\Users\Света\Desktop\лагерь15\Новая папка\IMG_2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429000"/>
            <a:ext cx="4064000" cy="3048000"/>
          </a:xfrm>
          <a:prstGeom prst="rect">
            <a:avLst/>
          </a:prstGeom>
          <a:noFill/>
        </p:spPr>
      </p:pic>
      <p:pic>
        <p:nvPicPr>
          <p:cNvPr id="22532" name="Picture 4" descr="C:\Users\Света\Desktop\лагерь15\Новая папка\IMG_2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6058"/>
            <a:ext cx="3492496" cy="2619372"/>
          </a:xfrm>
          <a:prstGeom prst="rect">
            <a:avLst/>
          </a:prstGeom>
          <a:noFill/>
        </p:spPr>
      </p:pic>
    </p:spTree>
  </p:cSld>
  <p:clrMapOvr>
    <a:masterClrMapping/>
  </p:clrMapOvr>
  <p:transition advTm="773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Света\Desktop\лагерь15\Новая папка\IMG_29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5476892"/>
          </a:xfrm>
          <a:prstGeom prst="rect">
            <a:avLst/>
          </a:prstGeom>
          <a:noFill/>
        </p:spPr>
      </p:pic>
    </p:spTree>
  </p:cSld>
  <p:clrMapOvr>
    <a:masterClrMapping/>
  </p:clrMapOvr>
  <p:transition advTm="379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53</TotalTime>
  <Words>41</Words>
  <Application>Microsoft Office PowerPoint</Application>
  <PresentationFormat>Экран (4:3)</PresentationFormat>
  <Paragraphs>11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43335_shk</vt:lpstr>
      <vt:lpstr>Слайд 1</vt:lpstr>
      <vt:lpstr>Детство золотое - веселая пора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Света</cp:lastModifiedBy>
  <cp:revision>6</cp:revision>
  <dcterms:created xsi:type="dcterms:W3CDTF">2015-06-20T23:47:09Z</dcterms:created>
  <dcterms:modified xsi:type="dcterms:W3CDTF">2015-06-21T02:32:26Z</dcterms:modified>
</cp:coreProperties>
</file>