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2" r:id="rId16"/>
    <p:sldId id="271" r:id="rId17"/>
    <p:sldId id="274" r:id="rId18"/>
    <p:sldId id="275" r:id="rId19"/>
    <p:sldId id="276" r:id="rId20"/>
    <p:sldId id="277" r:id="rId21"/>
    <p:sldId id="278" r:id="rId22"/>
    <p:sldId id="260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822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C262-A9AE-45B1-8C66-6A21EB6EAA87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5FDF-8B9D-459E-B16F-46212C20AB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C262-A9AE-45B1-8C66-6A21EB6EAA87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5FDF-8B9D-459E-B16F-46212C20AB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C262-A9AE-45B1-8C66-6A21EB6EAA87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5FDF-8B9D-459E-B16F-46212C20AB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C262-A9AE-45B1-8C66-6A21EB6EAA87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5FDF-8B9D-459E-B16F-46212C20AB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C262-A9AE-45B1-8C66-6A21EB6EAA87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DBA5FDF-8B9D-459E-B16F-46212C20AB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1857356" y="1214422"/>
            <a:ext cx="5572164" cy="4429156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C262-A9AE-45B1-8C66-6A21EB6EAA87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5FDF-8B9D-459E-B16F-46212C20AB5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4" descr="C:\Users\User\Desktop\кот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8857"/>
            <a:ext cx="2714644" cy="2969143"/>
          </a:xfrm>
          <a:prstGeom prst="rect">
            <a:avLst/>
          </a:prstGeom>
          <a:noFill/>
        </p:spPr>
      </p:pic>
      <p:pic>
        <p:nvPicPr>
          <p:cNvPr id="10" name="Picture 5" descr="C:\Users\User\Desktop\кот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786190"/>
            <a:ext cx="2643175" cy="3071810"/>
          </a:xfrm>
          <a:prstGeom prst="rect">
            <a:avLst/>
          </a:prstGeom>
          <a:noFill/>
        </p:spPr>
      </p:pic>
      <p:pic>
        <p:nvPicPr>
          <p:cNvPr id="11" name="Picture 2" descr="C:\Users\User\Desktop\солнышко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286148" cy="218950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 userDrawn="1"/>
        </p:nvSpPr>
        <p:spPr>
          <a:xfrm>
            <a:off x="8087300" y="6488668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Sizikova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 userDrawn="1"/>
        </p:nvSpPr>
        <p:spPr>
          <a:xfrm>
            <a:off x="1500166" y="1071546"/>
            <a:ext cx="6000792" cy="4643470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C262-A9AE-45B1-8C66-6A21EB6EAA87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5FDF-8B9D-459E-B16F-46212C20AB5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Picture 2" descr="C:\Users\User\Desktop\солнышко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86148" cy="2189502"/>
          </a:xfrm>
          <a:prstGeom prst="rect">
            <a:avLst/>
          </a:prstGeom>
          <a:noFill/>
        </p:spPr>
      </p:pic>
      <p:pic>
        <p:nvPicPr>
          <p:cNvPr id="13" name="Picture 4" descr="C:\Users\User\Desktop\кот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88857"/>
            <a:ext cx="2714644" cy="2969143"/>
          </a:xfrm>
          <a:prstGeom prst="rect">
            <a:avLst/>
          </a:prstGeom>
          <a:noFill/>
        </p:spPr>
      </p:pic>
      <p:pic>
        <p:nvPicPr>
          <p:cNvPr id="14" name="Picture 5" descr="C:\Users\User\Desktop\кот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786190"/>
            <a:ext cx="2643175" cy="307181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 userDrawn="1"/>
        </p:nvSpPr>
        <p:spPr>
          <a:xfrm>
            <a:off x="8087300" y="6488668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Sizikova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2" descr="C:\Users\User\Desktop\0_3ee80_813b0fb1_L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1500174"/>
            <a:ext cx="4929222" cy="332900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gradFill>
          <a:gsLst>
            <a:gs pos="20000">
              <a:schemeClr val="accent4">
                <a:lumMod val="60000"/>
                <a:lumOff val="40000"/>
              </a:schemeClr>
            </a:gs>
            <a:gs pos="100000">
              <a:schemeClr val="accent4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 userDrawn="1"/>
        </p:nvSpPr>
        <p:spPr>
          <a:xfrm>
            <a:off x="500034" y="285728"/>
            <a:ext cx="8286808" cy="6286544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C262-A9AE-45B1-8C66-6A21EB6EAA87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5FDF-8B9D-459E-B16F-46212C20AB5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User\Desktop\солнышко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51559" cy="1500174"/>
          </a:xfrm>
          <a:prstGeom prst="rect">
            <a:avLst/>
          </a:prstGeom>
          <a:noFill/>
        </p:spPr>
      </p:pic>
      <p:pic>
        <p:nvPicPr>
          <p:cNvPr id="8" name="Picture 4" descr="C:\Users\User\Desktop\кот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14950"/>
            <a:ext cx="1502217" cy="1643050"/>
          </a:xfrm>
          <a:prstGeom prst="rect">
            <a:avLst/>
          </a:prstGeom>
          <a:noFill/>
        </p:spPr>
      </p:pic>
      <p:pic>
        <p:nvPicPr>
          <p:cNvPr id="9" name="Picture 5" descr="C:\Users\User\Desktop\кот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750" y="5143512"/>
            <a:ext cx="1475251" cy="17144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 userDrawn="1"/>
        </p:nvSpPr>
        <p:spPr>
          <a:xfrm>
            <a:off x="8087300" y="6488668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Sizikova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C262-A9AE-45B1-8C66-6A21EB6EAA87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5FDF-8B9D-459E-B16F-46212C20AB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C262-A9AE-45B1-8C66-6A21EB6EAA87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5FDF-8B9D-459E-B16F-46212C20AB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C262-A9AE-45B1-8C66-6A21EB6EAA87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5FDF-8B9D-459E-B16F-46212C20AB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EC8C262-A9AE-45B1-8C66-6A21EB6EAA87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DBA5FDF-8B9D-459E-B16F-46212C20AB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&#1057;&#1074;&#1077;&#1090;&#1072;\Desktop\&#1083;&#1072;&#1075;&#1077;&#1088;&#1100;15\&#1089;&#1090;&#1072;&#1085;&#1094;&#1080;&#1103;%20&#1089;&#1082;&#1072;&#1079;&#1086;&#1082;\MVI_2799.AV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&#1057;&#1074;&#1077;&#1090;&#1072;\Desktop\&#1083;&#1072;&#1075;&#1077;&#1088;&#1100;15\&#1089;&#1090;&#1072;&#1085;&#1094;&#1080;&#1103;%20&#1089;&#1082;&#1072;&#1079;&#1086;&#1082;\MVI_2805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&#1057;&#1074;&#1077;&#1090;&#1072;\Desktop\&#1083;&#1072;&#1075;&#1077;&#1088;&#1100;15\&#1089;&#1090;&#1072;&#1085;&#1094;&#1080;&#1103;%20&#1089;&#1082;&#1072;&#1079;&#1086;&#1082;\MVI_2807.AVI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60"/>
            <a:ext cx="8229600" cy="171451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станция</a:t>
            </a:r>
            <a:b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</a:b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« В гостях у сказки»</a:t>
            </a:r>
            <a: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071942"/>
            <a:ext cx="4038600" cy="20542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00298" y="2714620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День одиннадцатый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 работы хороши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73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IMG_273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так делают доски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74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IMG_274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каков автопарк у </a:t>
            </a:r>
            <a:r>
              <a:rPr lang="ru-RU" dirty="0" err="1" smtClean="0"/>
              <a:t>Яцуковых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74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IMG_274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  <p:pic>
        <p:nvPicPr>
          <p:cNvPr id="9" name="Содержимое 7" descr="IMG_27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643182"/>
            <a:ext cx="4041775" cy="30313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Столько много интересного </a:t>
            </a:r>
            <a:br>
              <a:rPr lang="ru-RU" dirty="0" smtClean="0"/>
            </a:br>
            <a:r>
              <a:rPr lang="ru-RU" dirty="0" smtClean="0"/>
              <a:t>мы узнали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75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10" name="Содержимое 9" descr="IMG_274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Света\Desktop\лагерь15\станция сказок\IMG_27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продолжается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5" descr="СИЛог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714488"/>
            <a:ext cx="5429256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5543560" cy="750887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Своя ИГРА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78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IMG_278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IMG_279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  <p:pic>
        <p:nvPicPr>
          <p:cNvPr id="9" name="Содержимое 8" descr="IMG_279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Дружно готовимся к показу сказки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79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IMG_279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мы уже готовы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79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IMG_279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8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998845">
            <a:off x="1561837" y="828396"/>
            <a:ext cx="6496067" cy="48720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ложь да в ней намек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 нам приехали артисты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IMG_2804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14876" y="1800192"/>
            <a:ext cx="3857652" cy="2893239"/>
          </a:xfrm>
        </p:spPr>
      </p:pic>
      <p:pic>
        <p:nvPicPr>
          <p:cNvPr id="7" name="Содержимое 6" descr="IMG_280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874187">
            <a:off x="849834" y="1857827"/>
            <a:ext cx="5029587" cy="377219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1285860"/>
            <a:ext cx="5286412" cy="1285884"/>
          </a:xfrm>
        </p:spPr>
        <p:txBody>
          <a:bodyPr>
            <a:normAutofit/>
          </a:bodyPr>
          <a:lstStyle/>
          <a:p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4572008"/>
            <a:ext cx="4038600" cy="15541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MVI_2799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52401" y="0"/>
            <a:ext cx="92964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MVI_2805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MVI_2807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31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много интересного сегодня произошло .</a:t>
            </a:r>
            <a:br>
              <a:rPr lang="ru-RU" dirty="0" smtClean="0"/>
            </a:br>
            <a:r>
              <a:rPr lang="ru-RU" dirty="0" smtClean="0"/>
              <a:t>Уходить не хочется домой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-2500362" y="3714752"/>
            <a:ext cx="4038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Опять в </a:t>
            </a:r>
            <a:r>
              <a:rPr lang="ru-RU" dirty="0" err="1" smtClean="0"/>
              <a:t>путишествие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272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71612"/>
            <a:ext cx="4040188" cy="3030141"/>
          </a:xfrm>
        </p:spPr>
      </p:pic>
      <p:pic>
        <p:nvPicPr>
          <p:cNvPr id="9" name="Содержимое 6" descr="IMG_2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285860"/>
            <a:ext cx="4040188" cy="3030141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272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  <p:pic>
        <p:nvPicPr>
          <p:cNvPr id="9" name="Содержимое 6" descr="IMG_27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714488"/>
            <a:ext cx="4041775" cy="3031331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гости зашли к </a:t>
            </a:r>
            <a:r>
              <a:rPr lang="ru-RU" dirty="0" err="1" smtClean="0"/>
              <a:t>Яцуковым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72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85720" y="1428736"/>
            <a:ext cx="5012016" cy="3759012"/>
          </a:xfrm>
        </p:spPr>
      </p:pic>
      <p:pic>
        <p:nvPicPr>
          <p:cNvPr id="8" name="Содержимое 7" descr="IMG_272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 встретила хозяйка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72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IMG_272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Ой ,как тут много интересного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73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IMG_2730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Здорово ,что </a:t>
            </a:r>
            <a:r>
              <a:rPr lang="ru-RU" dirty="0" smtClean="0"/>
              <a:t>з</a:t>
            </a:r>
            <a:r>
              <a:rPr lang="ru-RU" dirty="0" smtClean="0"/>
              <a:t>десь мы собрались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73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IMG_273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Пилорама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73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IMG_273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67</TotalTime>
  <Words>71</Words>
  <Application>Microsoft Office PowerPoint</Application>
  <PresentationFormat>Экран (4:3)</PresentationFormat>
  <Paragraphs>21</Paragraphs>
  <Slides>25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станция « В гостях у сказки» </vt:lpstr>
      <vt:lpstr>Слайд 2</vt:lpstr>
      <vt:lpstr>Опять в путишествие </vt:lpstr>
      <vt:lpstr>Слайд 4</vt:lpstr>
      <vt:lpstr>В гости зашли к Яцуковым</vt:lpstr>
      <vt:lpstr>Нас встретила хозяйка</vt:lpstr>
      <vt:lpstr>Ой ,как тут много интересного</vt:lpstr>
      <vt:lpstr>Здорово ,что здесь мы собрались</vt:lpstr>
      <vt:lpstr>Пилорама </vt:lpstr>
      <vt:lpstr>Все работы хороши</vt:lpstr>
      <vt:lpstr>Вот так делают доски</vt:lpstr>
      <vt:lpstr>А каков автопарк у Яцуковых</vt:lpstr>
      <vt:lpstr>Столько много интересного  мы узнали </vt:lpstr>
      <vt:lpstr>Слайд 14</vt:lpstr>
      <vt:lpstr>Сказка продолжается </vt:lpstr>
      <vt:lpstr>Слайд 16</vt:lpstr>
      <vt:lpstr>Слайд 17</vt:lpstr>
      <vt:lpstr>Дружно готовимся к показу сказки</vt:lpstr>
      <vt:lpstr>А мы уже готовы </vt:lpstr>
      <vt:lpstr>Сказка ложь да в ней намек</vt:lpstr>
      <vt:lpstr>К нам приехали артисты </vt:lpstr>
      <vt:lpstr>Слайд 22</vt:lpstr>
      <vt:lpstr>Слайд 23</vt:lpstr>
      <vt:lpstr>Слайд 24</vt:lpstr>
      <vt:lpstr>Как много интересного сегодня произошло . Уходить не хочется домой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Света</cp:lastModifiedBy>
  <cp:revision>9</cp:revision>
  <dcterms:created xsi:type="dcterms:W3CDTF">2013-07-16T17:47:46Z</dcterms:created>
  <dcterms:modified xsi:type="dcterms:W3CDTF">2015-06-16T14:57:10Z</dcterms:modified>
</cp:coreProperties>
</file>