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CB31-5EEA-4F4F-8BF8-06CC707A02DA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98831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CB31-5EEA-4F4F-8BF8-06CC707A02DA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21578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CB31-5EEA-4F4F-8BF8-06CC707A02DA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011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CB31-5EEA-4F4F-8BF8-06CC707A02DA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5239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CB31-5EEA-4F4F-8BF8-06CC707A02DA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38030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CB31-5EEA-4F4F-8BF8-06CC707A02DA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816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CB31-5EEA-4F4F-8BF8-06CC707A02DA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62942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CB31-5EEA-4F4F-8BF8-06CC707A02DA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8022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CB31-5EEA-4F4F-8BF8-06CC707A02DA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21767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CB31-5EEA-4F4F-8BF8-06CC707A02DA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6442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CB31-5EEA-4F4F-8BF8-06CC707A02DA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224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7CB31-5EEA-4F4F-8BF8-06CC707A02DA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44673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5"/>
          <p:cNvSpPr/>
          <p:nvPr/>
        </p:nvSpPr>
        <p:spPr>
          <a:xfrm rot="21225795">
            <a:off x="2231574" y="2721079"/>
            <a:ext cx="5290457" cy="1360714"/>
          </a:xfrm>
          <a:custGeom>
            <a:avLst/>
            <a:gdLst>
              <a:gd name="connsiteX0" fmla="*/ 0 w 5290457"/>
              <a:gd name="connsiteY0" fmla="*/ 0 h 1360714"/>
              <a:gd name="connsiteX1" fmla="*/ 3592286 w 5290457"/>
              <a:gd name="connsiteY1" fmla="*/ 359228 h 1360714"/>
              <a:gd name="connsiteX2" fmla="*/ 5290457 w 5290457"/>
              <a:gd name="connsiteY2" fmla="*/ 1360714 h 1360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90457" h="1360714">
                <a:moveTo>
                  <a:pt x="0" y="0"/>
                </a:moveTo>
                <a:cubicBezTo>
                  <a:pt x="1355271" y="66221"/>
                  <a:pt x="2710543" y="132442"/>
                  <a:pt x="3592286" y="359228"/>
                </a:cubicBezTo>
                <a:cubicBezTo>
                  <a:pt x="4474029" y="586014"/>
                  <a:pt x="4882243" y="973364"/>
                  <a:pt x="5290457" y="1360714"/>
                </a:cubicBezTo>
              </a:path>
            </a:pathLst>
          </a:cu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rot="21395544">
            <a:off x="397183" y="4964449"/>
            <a:ext cx="4300152" cy="767782"/>
          </a:xfrm>
          <a:custGeom>
            <a:avLst/>
            <a:gdLst>
              <a:gd name="connsiteX0" fmla="*/ 0 w 5290457"/>
              <a:gd name="connsiteY0" fmla="*/ 0 h 1360714"/>
              <a:gd name="connsiteX1" fmla="*/ 3592286 w 5290457"/>
              <a:gd name="connsiteY1" fmla="*/ 359228 h 1360714"/>
              <a:gd name="connsiteX2" fmla="*/ 5290457 w 5290457"/>
              <a:gd name="connsiteY2" fmla="*/ 1360714 h 1360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90457" h="1360714">
                <a:moveTo>
                  <a:pt x="0" y="0"/>
                </a:moveTo>
                <a:cubicBezTo>
                  <a:pt x="1355271" y="66221"/>
                  <a:pt x="2710543" y="132442"/>
                  <a:pt x="3592286" y="359228"/>
                </a:cubicBezTo>
                <a:cubicBezTo>
                  <a:pt x="4474029" y="586014"/>
                  <a:pt x="4882243" y="973364"/>
                  <a:pt x="5290457" y="1360714"/>
                </a:cubicBezTo>
              </a:path>
            </a:pathLst>
          </a:cu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096328" y="399811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Фантазии полёт и рук творенье,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С восторгом я держу в своих руках...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Умелец может сделать из железки,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Из камня, дерева – шедевры красоты.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Из разноцветья бликов краски,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Как в сказке, чудеса творишь и ты.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026" name="WordArt 2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122795" y="2303030"/>
            <a:ext cx="5120987" cy="2933988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 rtl="0"/>
            <a:r>
              <a:rPr lang="ru-RU" sz="1800" kern="10" spc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Внимание!</a:t>
            </a:r>
          </a:p>
          <a:p>
            <a:pPr algn="ctr" rtl="0"/>
            <a:r>
              <a:rPr lang="ru-RU" sz="1800" kern="10" spc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7 сентября проводится тематическая </a:t>
            </a:r>
          </a:p>
          <a:p>
            <a:pPr algn="ctr" rtl="0"/>
            <a:r>
              <a:rPr lang="ru-RU" sz="1800" kern="10" spc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свободная пятница </a:t>
            </a:r>
          </a:p>
          <a:p>
            <a:pPr algn="ctr" rtl="0"/>
            <a:r>
              <a:rPr lang="ru-RU" sz="1800" kern="10" spc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"Творческий полёт". </a:t>
            </a:r>
            <a:endParaRPr lang="ru-RU" sz="1800" kern="10" spc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80000"/>
                  </a:srgbClr>
                </a:outerShdw>
              </a:effectLst>
              <a:latin typeface="Arial Black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587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38ce4a5e74830e67d95ef488916384177ca3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DNS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Грибан</dc:creator>
  <cp:lastModifiedBy>User</cp:lastModifiedBy>
  <cp:revision>4</cp:revision>
  <dcterms:created xsi:type="dcterms:W3CDTF">2013-03-12T14:14:01Z</dcterms:created>
  <dcterms:modified xsi:type="dcterms:W3CDTF">2018-09-06T14:55:19Z</dcterms:modified>
</cp:coreProperties>
</file>