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279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D157B2-407F-4F2C-B0CA-3D81D29B1193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C9E2F4-3E1D-421C-B826-4CFDCA9316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116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9E2F4-3E1D-421C-B826-4CFDCA9316B6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871FA-2B71-4DD4-9D20-BFE9EE4BE50F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D841-1627-40B7-BDC3-5A8D73C690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871FA-2B71-4DD4-9D20-BFE9EE4BE50F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D841-1627-40B7-BDC3-5A8D73C690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871FA-2B71-4DD4-9D20-BFE9EE4BE50F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D841-1627-40B7-BDC3-5A8D73C690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871FA-2B71-4DD4-9D20-BFE9EE4BE50F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D841-1627-40B7-BDC3-5A8D73C690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871FA-2B71-4DD4-9D20-BFE9EE4BE50F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D841-1627-40B7-BDC3-5A8D73C690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871FA-2B71-4DD4-9D20-BFE9EE4BE50F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D841-1627-40B7-BDC3-5A8D73C690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871FA-2B71-4DD4-9D20-BFE9EE4BE50F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D841-1627-40B7-BDC3-5A8D73C690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871FA-2B71-4DD4-9D20-BFE9EE4BE50F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D841-1627-40B7-BDC3-5A8D73C690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871FA-2B71-4DD4-9D20-BFE9EE4BE50F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D841-1627-40B7-BDC3-5A8D73C690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871FA-2B71-4DD4-9D20-BFE9EE4BE50F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D841-1627-40B7-BDC3-5A8D73C690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871FA-2B71-4DD4-9D20-BFE9EE4BE50F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D841-1627-40B7-BDC3-5A8D73C690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871FA-2B71-4DD4-9D20-BFE9EE4BE50F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2D841-1627-40B7-BDC3-5A8D73C690F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Пользователь\Рабочий стол\2017-04-05\диктант по туберкулёзу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642917"/>
            <a:ext cx="4383090" cy="4857785"/>
          </a:xfrm>
          <a:prstGeom prst="rect">
            <a:avLst/>
          </a:prstGeom>
          <a:noFill/>
        </p:spPr>
      </p:pic>
      <p:pic>
        <p:nvPicPr>
          <p:cNvPr id="1027" name="Picture 3" descr="C:\Documents and Settings\Пользователь\Рабочий стол\2017-04-05\диктант по туберкулёзу000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3438" y="1000108"/>
            <a:ext cx="4358126" cy="4714909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2392053" y="458251"/>
            <a:ext cx="43896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Работа ученицы 5 класса Никитиной Насти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7</Words>
  <Application>Microsoft Office PowerPoint</Application>
  <PresentationFormat>Экран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1</cp:lastModifiedBy>
  <cp:revision>3</cp:revision>
  <dcterms:created xsi:type="dcterms:W3CDTF">2017-04-05T10:01:57Z</dcterms:created>
  <dcterms:modified xsi:type="dcterms:W3CDTF">2017-04-05T10:21:18Z</dcterms:modified>
</cp:coreProperties>
</file>