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660"/>
  </p:normalViewPr>
  <p:slideViewPr>
    <p:cSldViewPr snapToGrid="0">
      <p:cViewPr>
        <p:scale>
          <a:sx n="104" d="100"/>
          <a:sy n="104" d="100"/>
        </p:scale>
        <p:origin x="-384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893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033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98039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735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02365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1364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3419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367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96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440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070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330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786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26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241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104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B4F92-5EEE-4702-9A74-B2BB970A2146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F931B3-C18B-455C-A598-C2B34D1187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784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32863" y="166255"/>
            <a:ext cx="6897645" cy="66917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2716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0393" y="138545"/>
            <a:ext cx="6826951" cy="6734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67180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8855" y="152400"/>
            <a:ext cx="6890901" cy="670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285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1725" y="152400"/>
            <a:ext cx="6844097" cy="6705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476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02527" y="180110"/>
            <a:ext cx="6769525" cy="667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8295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9774" y="180110"/>
            <a:ext cx="6816292" cy="667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061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3200" y="121586"/>
            <a:ext cx="6828852" cy="6736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731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35382" y="120383"/>
            <a:ext cx="6977975" cy="6737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908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0</Words>
  <Application>Microsoft Office PowerPoint</Application>
  <PresentationFormat>Произвольный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Пользователь</cp:lastModifiedBy>
  <cp:revision>4</cp:revision>
  <dcterms:created xsi:type="dcterms:W3CDTF">2019-04-09T04:53:23Z</dcterms:created>
  <dcterms:modified xsi:type="dcterms:W3CDTF">2019-04-18T03:37:37Z</dcterms:modified>
</cp:coreProperties>
</file>