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83" r:id="rId13"/>
    <p:sldId id="257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2" r:id="rId28"/>
    <p:sldId id="284" r:id="rId29"/>
    <p:sldId id="267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6" d="100"/>
          <a:sy n="116" d="100"/>
        </p:scale>
        <p:origin x="-66" y="17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89C5-A279-4BF2-8058-6DCD8187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1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83E9-6D78-4E1B-9F0B-9865FB52B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40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E1C5-86F6-44CF-9BAE-588F382E0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06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944C-2010-4F2D-B35B-B968B5669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54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2685-FD8E-4F95-8DF8-6D29E9B83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03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61F7-5F73-4C5A-B5F9-9763288A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49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829D-71EA-4FA7-B477-7DF6B1CA0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2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841A-CE1C-4BD5-8A86-0D47E4285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64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BE5E-A488-4856-9706-6D64A77FD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1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CB1F-A2A7-4F58-B3D4-DC68986F1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9CAE-50ED-4549-8810-DC18CE109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29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3CB9-3441-498A-AB63-632C2681C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7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6E94F4-D5C2-4A53-8D82-75261A753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1" r:id="rId2"/>
    <p:sldLayoutId id="2147483808" r:id="rId3"/>
    <p:sldLayoutId id="2147483802" r:id="rId4"/>
    <p:sldLayoutId id="2147483803" r:id="rId5"/>
    <p:sldLayoutId id="2147483804" r:id="rId6"/>
    <p:sldLayoutId id="2147483809" r:id="rId7"/>
    <p:sldLayoutId id="2147483810" r:id="rId8"/>
    <p:sldLayoutId id="2147483811" r:id="rId9"/>
    <p:sldLayoutId id="2147483805" r:id="rId10"/>
    <p:sldLayoutId id="2147483812" r:id="rId11"/>
    <p:sldLayoutId id="21474838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istory76.3dn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-5715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Викторина </a:t>
            </a:r>
          </a:p>
          <a:p>
            <a:pPr algn="ctr">
              <a:defRPr/>
            </a:pP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« История в лицах»</a:t>
            </a:r>
            <a:b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7 класс</a:t>
            </a: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0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715000" y="5486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Узнайте эту историческую личность.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8862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Первый русский царь из династии Романовых (правил с 27 марта 1613 года), был избран на царствование Земским собором 21 февраля (3 марта) 1613 года.</a:t>
            </a:r>
          </a:p>
        </p:txBody>
      </p:sp>
      <p:pic>
        <p:nvPicPr>
          <p:cNvPr id="17412" name="Картинка 1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8413" y="2057400"/>
            <a:ext cx="2974975" cy="4065588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3400" y="494188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Михаил Романов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Узнайте эту историческую личность.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957388"/>
            <a:ext cx="3810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Русский царь с 1676 года, из династии Романовых, сын царя Алексея Михайловича и царицы Марии Ильиничны, урождённой Милославской, старший брат царей Ивана V и Петра </a:t>
            </a:r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8663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6200" y="53546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Федор Алексеевич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 каким бунтом связанна данная картина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9248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4600" y="5867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Медный бунт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762000"/>
          </a:xfrm>
        </p:spPr>
        <p:txBody>
          <a:bodyPr/>
          <a:lstStyle/>
          <a:p>
            <a:pPr eaLnBrk="1" hangingPunct="1"/>
            <a:r>
              <a:rPr lang="ru-RU" sz="1600" smtClean="0"/>
              <a:t>Русский национальный герой,</a:t>
            </a:r>
            <a:r>
              <a:rPr lang="ru-RU" sz="4000" smtClean="0"/>
              <a:t> </a:t>
            </a:r>
            <a:r>
              <a:rPr lang="ru-RU" sz="1600" smtClean="0"/>
              <a:t>организатор и один из руководителей Земского ополчения 1611—1612 в период борьбы русского народа против польской и шведской интервенции.</a:t>
            </a:r>
          </a:p>
        </p:txBody>
      </p:sp>
      <p:sp>
        <p:nvSpPr>
          <p:cNvPr id="20483" name="Rectangle 6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2971800" y="1524000"/>
            <a:ext cx="5257800" cy="5334000"/>
          </a:xfrm>
        </p:spPr>
      </p:sp>
      <p:pic>
        <p:nvPicPr>
          <p:cNvPr id="20484" name="Picture 7" descr="k_mi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40" b="5032"/>
          <a:stretch>
            <a:fillRect/>
          </a:stretch>
        </p:blipFill>
        <p:spPr bwMode="auto">
          <a:xfrm>
            <a:off x="3124200" y="1711325"/>
            <a:ext cx="49323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57200" y="6019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Кузьма Минин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Узнайте эту историческую личность.</a:t>
            </a:r>
            <a:endParaRPr lang="ru-RU" dirty="0"/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76"/>
          <a:stretch>
            <a:fillRect/>
          </a:stretch>
        </p:blipFill>
        <p:spPr bwMode="auto">
          <a:xfrm>
            <a:off x="4916488" y="2230438"/>
            <a:ext cx="3505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735013" y="2209800"/>
            <a:ext cx="3733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 Самозванец, выдававший себя за сына Ивана Грозного, царевича Дмитрия. 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81000" y="50355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Лжедмитрий I</a:t>
            </a:r>
            <a:r>
              <a:rPr lang="en-US"/>
              <a:t>I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Узнайте эту историческую личность.</a:t>
            </a:r>
            <a:endParaRPr lang="ru-RU" dirty="0"/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7038"/>
            <a:ext cx="35814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62000" y="1817688"/>
            <a:ext cx="3581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/>
              <a:t>Церковный и политический деятель Смутного времени и последующей эпохи; третий Патриарх Московский и всея Руси (1619—1633)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54088" y="4865688"/>
            <a:ext cx="3389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Филарет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Узнайте эту картину</a:t>
            </a: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22463"/>
            <a:ext cx="65722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16300" y="5738813"/>
            <a:ext cx="2843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Пир у боярина Морозова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Супруга Михаила Романова?</a:t>
            </a: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3" y="2768600"/>
            <a:ext cx="44862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6670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16002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Евдокия Лукьяновна Стрешнева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Узнайте эту картину</a:t>
            </a: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5532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286000" y="6083300"/>
            <a:ext cx="541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«Боярыня Морозова» картина Василия Сурикова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384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Какому историческому событию посвящен данный памятник?</a:t>
            </a:r>
            <a:endParaRPr lang="ru-RU" dirty="0"/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438400"/>
            <a:ext cx="51054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9738" y="3057525"/>
            <a:ext cx="2197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Смутному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Царь, получивший прозвище «тишайший».</a:t>
            </a:r>
          </a:p>
        </p:txBody>
      </p:sp>
      <p:sp>
        <p:nvSpPr>
          <p:cNvPr id="9219" name="Rectangle 7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0" y="1905000"/>
            <a:ext cx="8686800" cy="4800600"/>
          </a:xfrm>
        </p:spPr>
      </p:sp>
      <p:pic>
        <p:nvPicPr>
          <p:cNvPr id="9220" name="Picture 8" descr="Алекс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36576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57912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Алексей Михайлович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Назовите исторического деятеля?</a:t>
            </a:r>
            <a:endParaRPr lang="ru-RU" dirty="0"/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3528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876800" y="1951038"/>
            <a:ext cx="42433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Русский национальный герой, военный и политический деятель, глава Второго народного ополчения, освободившего Москву от польско-литовских оккупантов.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49800" y="4889500"/>
            <a:ext cx="449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/>
              <a:t>Князь Дми́трий Миха́йлович Пожа́рский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Узнайте эту картину</a:t>
            </a:r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679575"/>
            <a:ext cx="60436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4600" y="5638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картина А. П. Рябушкина "Боярская Дума при Михаиле Романове".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Узнайте личность.</a:t>
            </a:r>
          </a:p>
        </p:txBody>
      </p:sp>
      <p:pic>
        <p:nvPicPr>
          <p:cNvPr id="2969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35150"/>
            <a:ext cx="40386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19213" y="5610225"/>
            <a:ext cx="165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/>
              <a:t>Ива́н Суса́нин</a:t>
            </a: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855788"/>
            <a:ext cx="36576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Был крепостным дворян Шестовых, проживавшим в селе Домнино, центре довольно крупной вотчины (примерно в 70 верстах к северу от Костромы)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550"/>
            <a:ext cx="8305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52600" y="582613"/>
            <a:ext cx="54879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Узнайте эту картину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4600" y="6019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подвиг крестьянина Ивана Осиповича Сусанина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Узнайте личность</a:t>
            </a:r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36725"/>
            <a:ext cx="34274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" y="1398588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/>
              <a:t>Король польский и великий князь литовский с 6 февраля 1633 (провозглашение избрания 8 ноября 1632), старший сын Сигизмунда III. 27 августа (6 сентября) 1610 года как русский царь принял присягу московского правительства и людей.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3400" y="5257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Королевич Владислав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48000" y="5257800"/>
            <a:ext cx="40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IV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 каким событием связанна данная картина?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52675" y="6248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Смутное время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23863"/>
            <a:ext cx="8229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Любимое занятие Алексея Михайловича?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9525"/>
            <a:ext cx="72390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62200" y="62055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Соколиная охота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Узнайте личность</a:t>
            </a:r>
          </a:p>
        </p:txBody>
      </p:sp>
      <p:pic>
        <p:nvPicPr>
          <p:cNvPr id="3481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63" y="2041525"/>
            <a:ext cx="3276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29200" y="2044700"/>
            <a:ext cx="3786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 </a:t>
            </a:r>
            <a:r>
              <a:rPr lang="en-US" sz="2400"/>
              <a:t>C</a:t>
            </a:r>
            <a:r>
              <a:rPr lang="ru-RU" sz="2400"/>
              <a:t>амозванец, выдававший себя за чудом спасшегося младшего сына Ивана IV Грозного — царевича Дмитрия</a:t>
            </a:r>
            <a:r>
              <a:rPr lang="ru-RU"/>
              <a:t>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7088" y="46116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 Лжедмитрий 1. Григорий Отрепьев.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3" y="368300"/>
            <a:ext cx="8229600" cy="1384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 каким бунтом связанна данная картина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1295400"/>
            <a:ext cx="8001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86000" y="61801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Соляной бунт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6705600" cy="3616325"/>
          </a:xfrm>
        </p:spPr>
      </p:pic>
      <p:sp>
        <p:nvSpPr>
          <p:cNvPr id="3686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Узнайте картину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438400" y="55626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Репродукция картины Бориса Кустодиева "Школа в Московской Руси"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Кто эти личности?</a:t>
            </a:r>
            <a:br>
              <a:rPr lang="ru-RU" sz="2000" smtClean="0"/>
            </a:br>
            <a:r>
              <a:rPr lang="ru-RU" sz="2000" smtClean="0"/>
              <a:t>С какими события ми связана деятельность эти двух священнослужителей?</a:t>
            </a:r>
          </a:p>
        </p:txBody>
      </p:sp>
      <p:pic>
        <p:nvPicPr>
          <p:cNvPr id="10243" name="Picture 8" descr="328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2038350"/>
            <a:ext cx="2927350" cy="3886200"/>
          </a:xfrm>
        </p:spPr>
      </p:pic>
      <p:pic>
        <p:nvPicPr>
          <p:cNvPr id="10244" name="Picture 7" descr="list_avvak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955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2514600" y="600710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Никон и  протопоп Аввакум  </a:t>
            </a:r>
            <a:r>
              <a:rPr lang="ru-RU">
                <a:solidFill>
                  <a:srgbClr val="FFFFFF"/>
                </a:solidFill>
              </a:rPr>
              <a:t>Аввакум</a:t>
            </a:r>
            <a:endParaRPr lang="ru-RU"/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61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1752600"/>
            <a:ext cx="6629400" cy="4052888"/>
          </a:xfrm>
        </p:spPr>
      </p:pic>
      <p:sp>
        <p:nvSpPr>
          <p:cNvPr id="3789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Узнайте картину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19400" y="5867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«Утро стрелецкой казни» </a:t>
            </a:r>
          </a:p>
          <a:p>
            <a:pPr algn="ctr"/>
            <a:r>
              <a:rPr lang="ru-RU"/>
              <a:t>Василий Иванович Суриков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4648200" cy="4294188"/>
          </a:xfrm>
        </p:spPr>
      </p:pic>
      <p:sp>
        <p:nvSpPr>
          <p:cNvPr id="3891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Узнайте картину</a:t>
            </a: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2438400" y="6096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«Меньшиков в Березове»</a:t>
            </a:r>
            <a:br>
              <a:rPr lang="ru-RU"/>
            </a:br>
            <a:r>
              <a:rPr lang="ru-RU"/>
              <a:t>Василий Иванович Суриков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Список источников:</a:t>
            </a:r>
          </a:p>
        </p:txBody>
      </p:sp>
      <p:sp>
        <p:nvSpPr>
          <p:cNvPr id="3993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mtClean="0"/>
              <a:t>1. 	Учебник История России конец </a:t>
            </a:r>
            <a:r>
              <a:rPr lang="en-US" smtClean="0"/>
              <a:t>XVI-XVIII </a:t>
            </a:r>
            <a:r>
              <a:rPr lang="ru-RU" smtClean="0"/>
              <a:t>веков</a:t>
            </a:r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 А.А. Данилов, Л.Г. Косулина</a:t>
            </a:r>
            <a:endParaRPr lang="en-US" smtClean="0"/>
          </a:p>
          <a:p>
            <a:pPr marL="0" indent="0">
              <a:buFont typeface="Symbol" pitchFamily="18" charset="2"/>
              <a:buNone/>
            </a:pPr>
            <a:r>
              <a:rPr lang="en-US" smtClean="0"/>
              <a:t>2. </a:t>
            </a:r>
            <a:r>
              <a:rPr lang="ru-RU" smtClean="0"/>
              <a:t>	Рабочая тетрадь История России конец </a:t>
            </a:r>
            <a:r>
              <a:rPr lang="en-US" smtClean="0"/>
              <a:t>XVI-XVIII </a:t>
            </a:r>
            <a:r>
              <a:rPr lang="ru-RU" smtClean="0"/>
              <a:t>веков А.А. Данилов, Л.Г. Косулина</a:t>
            </a:r>
            <a:endParaRPr lang="en-US" smtClean="0"/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3. 	Фото с сайта </a:t>
            </a:r>
            <a:r>
              <a:rPr lang="en-US" smtClean="0">
                <a:hlinkClick r:id="rId2" action="ppaction://hlinkfile"/>
              </a:rPr>
              <a:t>history76.3dn.ru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Узнайте этого человека и события, в которых он принял участие?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62200"/>
            <a:ext cx="3200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accent2"/>
                </a:solidFill>
              </a:rPr>
              <a:t>Родился ок. 1630 в станице Зимовейская на Дону (или в Черкасске) в семье зажиточного казака.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accent2"/>
                </a:solidFill>
              </a:rPr>
              <a:t>6 июня 1671 был казнен на эшафоте на Болотной площади.</a:t>
            </a:r>
          </a:p>
        </p:txBody>
      </p:sp>
      <p:sp>
        <p:nvSpPr>
          <p:cNvPr id="11268" name="Rectangle 6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3" name="Picture 7" descr="Raz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0425"/>
            <a:ext cx="33528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95400" y="5486400"/>
            <a:ext cx="161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Степан Разин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843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Вторая супруга Алексея Михайловича?</a:t>
            </a:r>
          </a:p>
        </p:txBody>
      </p:sp>
      <p:pic>
        <p:nvPicPr>
          <p:cNvPr id="12291" name="Картинка 1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29000" y="2209800"/>
            <a:ext cx="3155950" cy="41910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62000" y="2438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Наталья Кирилловна Нарышкина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92100"/>
            <a:ext cx="8382000" cy="13843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Конечно же вы узнали эту историческую личность! Расскажите о нем и о его заслугах перед Отечеством!</a:t>
            </a:r>
          </a:p>
        </p:txBody>
      </p:sp>
      <p:sp>
        <p:nvSpPr>
          <p:cNvPr id="13315" name="Rectangle 6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1905000"/>
            <a:ext cx="2286000" cy="4114800"/>
          </a:xfrm>
        </p:spPr>
      </p:sp>
      <p:pic>
        <p:nvPicPr>
          <p:cNvPr id="13316" name="Picture 7" descr="П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47850"/>
            <a:ext cx="3581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66800" y="2590800"/>
            <a:ext cx="1658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Петр Первый </a:t>
            </a:r>
          </a:p>
          <a:p>
            <a:pPr algn="ctr"/>
            <a:r>
              <a:rPr lang="ru-RU"/>
              <a:t>Великий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9144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Узнайте эту историческую личность.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124200" cy="4495800"/>
          </a:xfrm>
        </p:spPr>
        <p:txBody>
          <a:bodyPr/>
          <a:lstStyle/>
          <a:p>
            <a:pPr eaLnBrk="1" hangingPunct="1"/>
            <a:r>
              <a:rPr lang="ru-RU" sz="2800" smtClean="0"/>
              <a:t>Супруга  Петра Великого?</a:t>
            </a:r>
          </a:p>
        </p:txBody>
      </p:sp>
      <p:pic>
        <p:nvPicPr>
          <p:cNvPr id="14340" name="Картинка 1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0" y="2362200"/>
            <a:ext cx="3386138" cy="4024313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14400" y="3429000"/>
            <a:ext cx="222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Евдокия Лопухина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Первая супруга Алексея Михайловича?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40386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Была старше мужа на 5 лет, родила Алексею Михайловичу 13 детей</a:t>
            </a:r>
            <a:endParaRPr lang="ru-RU" sz="2800" smtClean="0">
              <a:solidFill>
                <a:srgbClr val="008000"/>
              </a:solidFill>
            </a:endParaRPr>
          </a:p>
        </p:txBody>
      </p:sp>
      <p:pic>
        <p:nvPicPr>
          <p:cNvPr id="15364" name="Картинка 1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3048000" cy="4110038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43000" y="4724400"/>
            <a:ext cx="243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Милославская Мария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Узнайте эту историческую личность.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31242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Русский царь в 1682—1696, из династии Романовых. Сын царя Алексея Михайловича Тишайшего и царицы Марии Ильиничны, урождённой Милославской. Отец Анны Иоанновны, Императрицы Всероссийской.</a:t>
            </a:r>
          </a:p>
        </p:txBody>
      </p:sp>
      <p:pic>
        <p:nvPicPr>
          <p:cNvPr id="16388" name="Картинка 1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53000" y="2362200"/>
            <a:ext cx="3105150" cy="3856038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38200" y="51816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Иван Алексеевич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292</TotalTime>
  <Words>561</Words>
  <Application>Microsoft Office PowerPoint</Application>
  <PresentationFormat>Экран (4:3)</PresentationFormat>
  <Paragraphs>88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Слайд 1</vt:lpstr>
      <vt:lpstr>Царь, получивший прозвище «тишайший».</vt:lpstr>
      <vt:lpstr>Кто эти личности? С какими события ми связана деятельность эти двух священнослужителей?</vt:lpstr>
      <vt:lpstr>Узнайте этого человека и события, в которых он принял участие?</vt:lpstr>
      <vt:lpstr>Вторая супруга Алексея Михайловича?</vt:lpstr>
      <vt:lpstr>Конечно же вы узнали эту историческую личность! Расскажите о нем и о его заслугах перед Отечеством!</vt:lpstr>
      <vt:lpstr>Узнайте эту историческую личность.</vt:lpstr>
      <vt:lpstr>Первая супруга Алексея Михайловича? </vt:lpstr>
      <vt:lpstr>Узнайте эту историческую личность.</vt:lpstr>
      <vt:lpstr>Узнайте эту историческую личность.</vt:lpstr>
      <vt:lpstr>Узнайте эту историческую личность.</vt:lpstr>
      <vt:lpstr>С каким бунтом связанна данная картина </vt:lpstr>
      <vt:lpstr>Русский национальный герой, организатор и один из руководителей Земского ополчения 1611—1612 в период борьбы русского народа против польской и шведской интервенции.</vt:lpstr>
      <vt:lpstr>Узнайте эту историческую личность.</vt:lpstr>
      <vt:lpstr>Узнайте эту историческую личность.</vt:lpstr>
      <vt:lpstr>Узнайте эту картину</vt:lpstr>
      <vt:lpstr>Супруга Михаила Романова?</vt:lpstr>
      <vt:lpstr>Узнайте эту картину</vt:lpstr>
      <vt:lpstr>Какому историческому событию посвящен данный памятник?</vt:lpstr>
      <vt:lpstr>Назовите исторического деятеля?</vt:lpstr>
      <vt:lpstr>Узнайте эту картину</vt:lpstr>
      <vt:lpstr>Узнайте личность.</vt:lpstr>
      <vt:lpstr> </vt:lpstr>
      <vt:lpstr>Узнайте личность</vt:lpstr>
      <vt:lpstr>С каким событием связанна данная картина? </vt:lpstr>
      <vt:lpstr>Любимое занятие Алексея Михайловича? </vt:lpstr>
      <vt:lpstr>Узнайте личность</vt:lpstr>
      <vt:lpstr>С каким бунтом связанна данная картина </vt:lpstr>
      <vt:lpstr>Узнайте картину</vt:lpstr>
      <vt:lpstr>Узнайте картину</vt:lpstr>
      <vt:lpstr>Узнайте картину</vt:lpstr>
      <vt:lpstr>Список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Надырова Лилия Рамилевна</dc:creator>
  <cp:lastModifiedBy>user</cp:lastModifiedBy>
  <cp:revision>24</cp:revision>
  <cp:lastPrinted>1601-01-01T00:00:00Z</cp:lastPrinted>
  <dcterms:created xsi:type="dcterms:W3CDTF">1601-01-01T00:00:00Z</dcterms:created>
  <dcterms:modified xsi:type="dcterms:W3CDTF">2017-03-12T16:26:30Z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