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2468A7-AF38-4F92-9B6C-B3134954C0DA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7F67F2-D950-4FEE-B395-FC42E9F2D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468A7-AF38-4F92-9B6C-B3134954C0DA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F67F2-D950-4FEE-B395-FC42E9F2D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468A7-AF38-4F92-9B6C-B3134954C0DA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F67F2-D950-4FEE-B395-FC42E9F2D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468A7-AF38-4F92-9B6C-B3134954C0DA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F67F2-D950-4FEE-B395-FC42E9F2D31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468A7-AF38-4F92-9B6C-B3134954C0DA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F67F2-D950-4FEE-B395-FC42E9F2D31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468A7-AF38-4F92-9B6C-B3134954C0DA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F67F2-D950-4FEE-B395-FC42E9F2D3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468A7-AF38-4F92-9B6C-B3134954C0DA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F67F2-D950-4FEE-B395-FC42E9F2D31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468A7-AF38-4F92-9B6C-B3134954C0DA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F67F2-D950-4FEE-B395-FC42E9F2D31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2468A7-AF38-4F92-9B6C-B3134954C0DA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F67F2-D950-4FEE-B395-FC42E9F2D3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02468A7-AF38-4F92-9B6C-B3134954C0DA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F67F2-D950-4FEE-B395-FC42E9F2D31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2468A7-AF38-4F92-9B6C-B3134954C0DA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7F67F2-D950-4FEE-B395-FC42E9F2D3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02468A7-AF38-4F92-9B6C-B3134954C0DA}" type="datetimeFigureOut">
              <a:rPr lang="ru-RU" smtClean="0"/>
              <a:t>12.12.2016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87F67F2-D950-4FEE-B395-FC42E9F2D3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Профессиональная культура педагога, ее уровни и компоненты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52" y="0"/>
            <a:ext cx="9149952" cy="685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714" y="0"/>
            <a:ext cx="932542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3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91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969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7972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67237" y="3739356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8300" y="0"/>
            <a:ext cx="92805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97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3222" y="-15257"/>
            <a:ext cx="9197222" cy="68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906" y="0"/>
            <a:ext cx="9179906" cy="683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1660" y="0"/>
            <a:ext cx="9225659" cy="697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962" y="-1"/>
            <a:ext cx="9187962" cy="682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878" y="0"/>
            <a:ext cx="9171878" cy="683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84" y="0"/>
            <a:ext cx="9147983" cy="685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5401" y="-1"/>
            <a:ext cx="9219401" cy="681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904" y="0"/>
            <a:ext cx="9165904" cy="68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878" y="0"/>
            <a:ext cx="9171878" cy="683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</TotalTime>
  <Words>8</Words>
  <Application>Microsoft Office PowerPoint</Application>
  <PresentationFormat>Экран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Профессиональная культура педагога, ее уровни и компоненты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Профессиональная культура педагога, ее уровни и компоненты</dc:title>
  <dc:creator>учитель</dc:creator>
  <cp:lastModifiedBy>учитель</cp:lastModifiedBy>
  <cp:revision>2</cp:revision>
  <dcterms:created xsi:type="dcterms:W3CDTF">2016-12-12T04:02:16Z</dcterms:created>
  <dcterms:modified xsi:type="dcterms:W3CDTF">2016-12-12T04:20:08Z</dcterms:modified>
</cp:coreProperties>
</file>