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95AFEC-AC3B-4971-9133-81B54C122610}" type="datetimeFigureOut">
              <a:rPr lang="ru-RU" smtClean="0"/>
              <a:t>29.08.2015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17301C-8882-4740-A401-F6C0870023D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Zaryadka-dlya-detey-Detskaya-zaryadka-pro-zveryat(muzofon.com).mp3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03 mgatdxtnisvvjxhs 5 +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err="1" smtClean="0">
                <a:solidFill>
                  <a:srgbClr val="FF0000"/>
                </a:solidFill>
              </a:rPr>
              <a:t>гто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Готов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К труду</a:t>
            </a:r>
          </a:p>
          <a:p>
            <a:r>
              <a:rPr lang="ru-RU" sz="4800" dirty="0" smtClean="0">
                <a:solidFill>
                  <a:srgbClr val="FF0000"/>
                </a:solidFill>
              </a:rPr>
              <a:t>И обороне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Возраст спорту не помеха</a:t>
            </a:r>
            <a:endParaRPr lang="ru-RU" dirty="0"/>
          </a:p>
        </p:txBody>
      </p:sp>
      <p:pic>
        <p:nvPicPr>
          <p:cNvPr id="4" name="Содержимое 3" descr="1322326198_new-year_11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301" y="1600200"/>
            <a:ext cx="7031397" cy="4708525"/>
          </a:xfrm>
        </p:spPr>
      </p:pic>
      <p:pic>
        <p:nvPicPr>
          <p:cNvPr id="5" name="Рисунок 4" descr="55a3f5b85654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357298"/>
            <a:ext cx="3826260" cy="309086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Стали проводиться соревнования по зимнему многоборью ГТО,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программу которых входили: лыжный спорт, стрельба, подтягивание на перекладине, отжимания (для женщин).</a:t>
            </a:r>
            <a:endParaRPr lang="ru-RU" dirty="0"/>
          </a:p>
        </p:txBody>
      </p:sp>
      <p:pic>
        <p:nvPicPr>
          <p:cNvPr id="4" name="Рисунок 3" descr="041714_1147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99" y="4071942"/>
            <a:ext cx="8689601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программу летнего многоборья ГТО входили: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бег, плавание, метания, подтягивание на перекладине, стрельба, отжимания (для женщин). </a:t>
            </a:r>
            <a:endParaRPr lang="ru-RU" dirty="0"/>
          </a:p>
        </p:txBody>
      </p:sp>
      <p:pic>
        <p:nvPicPr>
          <p:cNvPr id="4" name="Рисунок 3" descr="Plav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3000372"/>
            <a:ext cx="6330877" cy="33320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Спорт в России сегодня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Доступность</a:t>
            </a:r>
          </a:p>
          <a:p>
            <a:r>
              <a:rPr lang="ru-RU" dirty="0" smtClean="0"/>
              <a:t>Приоритет</a:t>
            </a:r>
          </a:p>
          <a:p>
            <a:r>
              <a:rPr lang="ru-RU" dirty="0" smtClean="0"/>
              <a:t>престиж</a:t>
            </a:r>
            <a:endParaRPr lang="ru-RU" dirty="0"/>
          </a:p>
        </p:txBody>
      </p:sp>
      <p:pic>
        <p:nvPicPr>
          <p:cNvPr id="4" name="Рисунок 3" descr="img-20131223170907-963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1214422"/>
            <a:ext cx="4266540" cy="2400304"/>
          </a:xfrm>
          <a:prstGeom prst="rect">
            <a:avLst/>
          </a:prstGeom>
        </p:spPr>
      </p:pic>
      <p:pic>
        <p:nvPicPr>
          <p:cNvPr id="5" name="Рисунок 4" descr="b70904db664b541b64afe6d7877656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0438"/>
            <a:ext cx="3833821" cy="2558204"/>
          </a:xfrm>
          <a:prstGeom prst="rect">
            <a:avLst/>
          </a:prstGeo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19" y="3586204"/>
            <a:ext cx="3962727" cy="24145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Какими видами спорта вы занимаетесь?</a:t>
            </a:r>
          </a:p>
          <a:p>
            <a:r>
              <a:rPr lang="ru-RU" dirty="0" smtClean="0"/>
              <a:t>Какими видами спорта вы бы хотели заниматься?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делает зарядку?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Делаем зарядку</a:t>
            </a:r>
          </a:p>
          <a:p>
            <a:endParaRPr lang="ru-RU" dirty="0"/>
          </a:p>
        </p:txBody>
      </p:sp>
      <p:pic>
        <p:nvPicPr>
          <p:cNvPr id="4" name="Рисунок 3" descr="zaryadka_utro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214422"/>
            <a:ext cx="3381939" cy="5214950"/>
          </a:xfrm>
          <a:prstGeom prst="rect">
            <a:avLst/>
          </a:prstGeom>
        </p:spPr>
      </p:pic>
      <p:pic>
        <p:nvPicPr>
          <p:cNvPr id="5" name="Zaryadka-dlya-detey-Detskaya-zaryadka-pro-zverya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повторим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комплекс ГТО? Назовите цели и задачи, решаемые этим комплексом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Труд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то, что делает нас людьми и отличает от животных.</a:t>
            </a:r>
          </a:p>
          <a:p>
            <a:r>
              <a:rPr lang="ru-RU" dirty="0" smtClean="0"/>
              <a:t>Это то, что наполняет нашу жизнь </a:t>
            </a:r>
            <a:r>
              <a:rPr lang="ru-RU" dirty="0" err="1" smtClean="0"/>
              <a:t>смсылом</a:t>
            </a:r>
            <a:r>
              <a:rPr lang="ru-RU" dirty="0" smtClean="0"/>
              <a:t>- мы стремимся достичь успехов в нашей деятельности</a:t>
            </a:r>
            <a:endParaRPr lang="ru-RU" dirty="0"/>
          </a:p>
        </p:txBody>
      </p:sp>
      <p:pic>
        <p:nvPicPr>
          <p:cNvPr id="4" name="Рисунок 3" descr="s-2c94eda9c57a764f8026dcb793ac2687379cf3f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786190"/>
            <a:ext cx="4745474" cy="26717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трудиться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Человек должен быть здоров</a:t>
            </a:r>
          </a:p>
          <a:p>
            <a:r>
              <a:rPr lang="ru-RU" dirty="0" smtClean="0"/>
              <a:t>Что для этого нужно?</a:t>
            </a:r>
          </a:p>
          <a:p>
            <a:r>
              <a:rPr lang="ru-RU" dirty="0" smtClean="0"/>
              <a:t>1. Не приобретать зависимость от вредных привычек(назовите самостоятельно). </a:t>
            </a:r>
          </a:p>
          <a:p>
            <a:r>
              <a:rPr lang="ru-RU" dirty="0" smtClean="0"/>
              <a:t>2. Придерживаться здорового образа жизни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Нашу жизнь разрушают</a:t>
            </a:r>
            <a:endParaRPr lang="ru-RU" dirty="0"/>
          </a:p>
        </p:txBody>
      </p:sp>
      <p:pic>
        <p:nvPicPr>
          <p:cNvPr id="4" name="Содержимое 3" descr="img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3" y="1505728"/>
            <a:ext cx="6786610" cy="50899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Нашу жизнь продолжает</a:t>
            </a:r>
            <a:endParaRPr lang="ru-RU" dirty="0"/>
          </a:p>
        </p:txBody>
      </p:sp>
      <p:pic>
        <p:nvPicPr>
          <p:cNvPr id="5" name="Содержимое 4" descr="img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688" y="1389066"/>
            <a:ext cx="6500858" cy="487564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ГТО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Общероссийское движение «Готов к труду и обороне» - программа физкультурной подготовки, которая существовала в нашей стране с 1931 года по 1991 год. Охватывало население в возрасте от 10 до 60 лет. ГТО - важный этап в развитии системы физического воспитания, он способствует дальнейшему внедрению физической культуры в повседневную жизнь людей. Создает необходимые возможности для всесторонней физической подготовки населения к труду и обороне Родины.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Комплекс ГТО в 1931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Норматив I ступени комплекса объединил в себя: </a:t>
            </a:r>
          </a:p>
          <a:p>
            <a:r>
              <a:rPr lang="ru-RU" dirty="0" smtClean="0"/>
              <a:t>1. плавание </a:t>
            </a:r>
          </a:p>
          <a:p>
            <a:r>
              <a:rPr lang="ru-RU" dirty="0" smtClean="0"/>
              <a:t>2. гребля </a:t>
            </a:r>
          </a:p>
          <a:p>
            <a:r>
              <a:rPr lang="ru-RU" dirty="0" smtClean="0"/>
              <a:t>3. прыжки и метания6 </a:t>
            </a:r>
          </a:p>
          <a:p>
            <a:r>
              <a:rPr lang="ru-RU" dirty="0" smtClean="0"/>
              <a:t>4. бег </a:t>
            </a:r>
          </a:p>
          <a:p>
            <a:r>
              <a:rPr lang="ru-RU" dirty="0" smtClean="0"/>
              <a:t>5. подтягивания на перекладине (для мужчин) и лазанье по канату (для женщин)</a:t>
            </a:r>
          </a:p>
          <a:p>
            <a:r>
              <a:rPr lang="ru-RU" dirty="0" smtClean="0"/>
              <a:t> 6. езда на велосипеде</a:t>
            </a:r>
          </a:p>
          <a:p>
            <a:r>
              <a:rPr lang="ru-RU" dirty="0" smtClean="0"/>
              <a:t> 7. передвижению в противогазе </a:t>
            </a:r>
          </a:p>
          <a:p>
            <a:r>
              <a:rPr lang="ru-RU" dirty="0" smtClean="0"/>
              <a:t>8. переносу патронного ящика </a:t>
            </a:r>
          </a:p>
          <a:p>
            <a:r>
              <a:rPr lang="ru-RU" dirty="0" smtClean="0"/>
              <a:t>9. лыжным переходам </a:t>
            </a:r>
          </a:p>
          <a:p>
            <a:r>
              <a:rPr lang="ru-RU" dirty="0" smtClean="0"/>
              <a:t>10. оказание первой помощи </a:t>
            </a:r>
          </a:p>
          <a:p>
            <a:r>
              <a:rPr lang="ru-RU" dirty="0" smtClean="0"/>
              <a:t>11. выполнение </a:t>
            </a:r>
            <a:r>
              <a:rPr lang="ru-RU" dirty="0" err="1" smtClean="0"/>
              <a:t>санминимума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12. знание основ самоконтроля </a:t>
            </a:r>
          </a:p>
          <a:p>
            <a:r>
              <a:rPr lang="ru-RU" dirty="0" smtClean="0"/>
              <a:t>13. знание основ физкультурного движения в СССР 14. ударничество на производстве В январе 1933 г.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Ты можешь?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Какие из перечисленных видов спорта- доступны для вас?</a:t>
            </a:r>
          </a:p>
          <a:p>
            <a:r>
              <a:rPr lang="ru-RU" dirty="0" smtClean="0"/>
              <a:t>Что вам нравиться больше всего?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1933 -1937 гг. нормы ГТО I ступени сдавали 4 млн. 458 тыс. человек, II ступени - 35 тыс.,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1972 г. был введен новый комплекс ГТО.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1.1 ступень — «Смелые и ловкие» — 10—11 и 12—13 лет;  </a:t>
            </a:r>
          </a:p>
          <a:p>
            <a:r>
              <a:rPr lang="ru-RU" dirty="0" smtClean="0"/>
              <a:t>2. II — «Спортивная смена» — 14—15 лет; </a:t>
            </a:r>
          </a:p>
          <a:p>
            <a:r>
              <a:rPr lang="ru-RU" dirty="0" smtClean="0"/>
              <a:t>3. III — «Сила и мужество» — 16—18 лет;</a:t>
            </a:r>
          </a:p>
          <a:p>
            <a:r>
              <a:rPr lang="ru-RU" dirty="0" smtClean="0"/>
              <a:t> 4. IV — «Физическое совершенство» — мужчины 19—28 и 29—39 лет, женщины 19—28 и 29—34 лет; </a:t>
            </a:r>
          </a:p>
          <a:p>
            <a:r>
              <a:rPr lang="ru-RU" dirty="0" smtClean="0"/>
              <a:t>5. V — «Бодрость и здоровье» — мужчины 40—60 лет, женщины 35—55 лет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4F4F4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463</Words>
  <Application>Microsoft Office PowerPoint</Application>
  <PresentationFormat>Экран (4:3)</PresentationFormat>
  <Paragraphs>57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гто</vt:lpstr>
      <vt:lpstr>Труд</vt:lpstr>
      <vt:lpstr>Чтобы трудиться </vt:lpstr>
      <vt:lpstr>Нашу жизнь разрушают</vt:lpstr>
      <vt:lpstr>Нашу жизнь продолжает</vt:lpstr>
      <vt:lpstr>История ГТО</vt:lpstr>
      <vt:lpstr>Комплекс ГТО в 1931</vt:lpstr>
      <vt:lpstr>А Ты можешь?</vt:lpstr>
      <vt:lpstr>1972 г. был введен новый комплекс ГТО. </vt:lpstr>
      <vt:lpstr>Возраст спорту не помеха</vt:lpstr>
      <vt:lpstr>Стали проводиться соревнования по зимнему многоборью ГТО, </vt:lpstr>
      <vt:lpstr>В программу летнего многоборья ГТО входили:</vt:lpstr>
      <vt:lpstr>Спорт в России сегодня </vt:lpstr>
      <vt:lpstr>беседа</vt:lpstr>
      <vt:lpstr>Кто делает зарядку?</vt:lpstr>
      <vt:lpstr>повторим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гто</dc:title>
  <dc:creator>Admin</dc:creator>
  <cp:lastModifiedBy>Admin</cp:lastModifiedBy>
  <cp:revision>10</cp:revision>
  <dcterms:created xsi:type="dcterms:W3CDTF">2015-08-29T11:07:22Z</dcterms:created>
  <dcterms:modified xsi:type="dcterms:W3CDTF">2015-08-29T12:20:15Z</dcterms:modified>
</cp:coreProperties>
</file>