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93" r:id="rId3"/>
    <p:sldId id="259" r:id="rId4"/>
    <p:sldId id="294" r:id="rId5"/>
    <p:sldId id="288" r:id="rId6"/>
    <p:sldId id="256" r:id="rId7"/>
    <p:sldId id="267" r:id="rId8"/>
    <p:sldId id="262" r:id="rId9"/>
    <p:sldId id="272" r:id="rId10"/>
    <p:sldId id="273" r:id="rId11"/>
    <p:sldId id="292" r:id="rId12"/>
    <p:sldId id="277" r:id="rId13"/>
    <p:sldId id="260" r:id="rId14"/>
    <p:sldId id="261" r:id="rId15"/>
    <p:sldId id="279" r:id="rId16"/>
    <p:sldId id="278" r:id="rId17"/>
    <p:sldId id="295" r:id="rId18"/>
    <p:sldId id="280" r:id="rId19"/>
    <p:sldId id="296" r:id="rId20"/>
    <p:sldId id="282" r:id="rId21"/>
    <p:sldId id="301" r:id="rId22"/>
    <p:sldId id="297" r:id="rId23"/>
    <p:sldId id="289" r:id="rId24"/>
    <p:sldId id="290" r:id="rId25"/>
    <p:sldId id="298" r:id="rId26"/>
    <p:sldId id="284" r:id="rId27"/>
    <p:sldId id="299" r:id="rId28"/>
    <p:sldId id="287" r:id="rId29"/>
    <p:sldId id="263" r:id="rId30"/>
    <p:sldId id="265" r:id="rId31"/>
    <p:sldId id="268" r:id="rId32"/>
    <p:sldId id="269" r:id="rId33"/>
    <p:sldId id="270" r:id="rId34"/>
    <p:sldId id="271" r:id="rId35"/>
    <p:sldId id="274" r:id="rId36"/>
    <p:sldId id="291" r:id="rId37"/>
    <p:sldId id="286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080"/>
    <a:srgbClr val="B3A375"/>
    <a:srgbClr val="AAAE7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DE6C8-A20D-4259-BE23-CD0F5F252BEE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DC276-1E4D-4A21-809E-D5EAE0912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D0153-EEAD-4BF1-8633-40093915ADFE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19F6A-5C0E-4111-8692-48E8BCC70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38BB9-D91C-4623-A50C-FB0D2D414526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1EA5A-D64B-4ED4-87F9-04751841C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0473F-FB17-438F-8B0C-73BEE37BC357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7F801-2D1B-47EC-ABE9-269069D66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CD8F2-C68B-4204-944A-AB0F02D21093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0CF55-72C4-4C98-990D-B5D31C646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B7240-919C-4D5F-ADE3-705C544D4AA4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BBDF-2DD0-47CC-9114-59BF0FA2E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AC6A2-4C09-4B91-93AF-CF8A2160F4EF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294B3-C46A-4EB8-8280-48EAA9CA8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27B8D-4114-403E-9FA1-3A93C775A287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DF32A-DE7E-430E-A7BF-4D6BA79C7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B7264-698A-4586-9E0B-A1F1A1DE001D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E578B-4D4F-4CC4-9DBA-07B5EB7ED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8C335-D9C5-4324-B34F-3A3D527BD0CA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BE317-42F1-4E96-93AF-341E03AE8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82CF3-FA2E-4EF2-AE84-089512438D2E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F94E3-EDF5-486F-9019-7B59F51E9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5E650E-DC69-4F99-9B7F-3AFEFC749AA4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7629F9-8A8B-4FC2-AC3D-A786330B1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http://dg50.mycdn.me/getImage?photoId=564791599290&amp;photoType=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42340" y="588013"/>
            <a:ext cx="3831535" cy="2579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98722" y="3789040"/>
            <a:ext cx="381000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6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574675"/>
            <a:ext cx="36163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913864" y="3802420"/>
            <a:ext cx="3775948" cy="2544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ctrTitle"/>
          </p:nvPr>
        </p:nvSpPr>
        <p:spPr>
          <a:xfrm>
            <a:off x="4500563" y="1357313"/>
            <a:ext cx="3957637" cy="928687"/>
          </a:xfrm>
        </p:spPr>
        <p:txBody>
          <a:bodyPr/>
          <a:lstStyle/>
          <a:p>
            <a:r>
              <a:rPr lang="ru-RU" sz="2400" smtClean="0">
                <a:solidFill>
                  <a:srgbClr val="C00000"/>
                </a:solidFill>
              </a:rPr>
              <a:t>Деревня Старые Чешуйки. Памятник погибшим воинам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3886200"/>
            <a:ext cx="4105275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Деревня  Старые Чешуйки. Кладбище, где покоится мать Дмитрия Максимовича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Рисунок 3" descr="http://dg50.mycdn.me/getImage?photoId=564791599290&amp;photoType=3"/>
          <p:cNvPicPr/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14282" y="500042"/>
            <a:ext cx="414340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getImage?photoId=555183632570&amp;photoType=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71876"/>
            <a:ext cx="3786214" cy="2381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 rot="1317276">
            <a:off x="4787394" y="972147"/>
            <a:ext cx="3851781" cy="2575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 rot="20384970">
            <a:off x="583028" y="888638"/>
            <a:ext cx="4118431" cy="2742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642243" y="3717032"/>
            <a:ext cx="4308628" cy="2869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-3175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27049" y="548680"/>
            <a:ext cx="8275546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 rot="20085195">
            <a:off x="780448" y="1622919"/>
            <a:ext cx="3512250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 rot="642355">
            <a:off x="4180531" y="657517"/>
            <a:ext cx="4493702" cy="3183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23928" y="3789040"/>
            <a:ext cx="3816424" cy="2736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b="4555"/>
          <a:stretch/>
        </p:blipFill>
        <p:spPr>
          <a:xfrm>
            <a:off x="539552" y="476673"/>
            <a:ext cx="4929237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339752" y="3766080"/>
            <a:ext cx="4434849" cy="273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5940152" y="476673"/>
            <a:ext cx="2736304" cy="2923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1421878">
            <a:off x="3998135" y="975870"/>
            <a:ext cx="4572000" cy="3120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3573016"/>
            <a:ext cx="4390628" cy="2899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3528" y="548680"/>
            <a:ext cx="3456384" cy="2700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067944" y="573394"/>
            <a:ext cx="4812221" cy="2616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7544" y="3645024"/>
            <a:ext cx="3775730" cy="2943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/>
            </a:extLst>
          </a:blip>
          <a:srcRect b="11445"/>
          <a:stretch/>
        </p:blipFill>
        <p:spPr>
          <a:xfrm>
            <a:off x="4583320" y="3645024"/>
            <a:ext cx="4001841" cy="28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71625" y="1428750"/>
            <a:ext cx="5929313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Литературно-музыкальная композиция «Пусть всех живых не покидает память»</a:t>
            </a:r>
            <a:endParaRPr lang="ru-RU" sz="2400" b="1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605577" y="2852936"/>
            <a:ext cx="5136463" cy="3659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332656"/>
            <a:ext cx="2937926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2627784" y="332656"/>
            <a:ext cx="4010744" cy="6036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3528" y="476672"/>
            <a:ext cx="2719189" cy="3583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932039" y="493573"/>
            <a:ext cx="3652105" cy="2735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404065" y="3573016"/>
            <a:ext cx="435997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69938" b="2733"/>
          <a:stretch>
            <a:fillRect/>
          </a:stretch>
        </p:blipFill>
        <p:spPr>
          <a:xfrm>
            <a:off x="458950" y="1052736"/>
            <a:ext cx="8415397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гиб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/>
            </a:extLst>
          </a:blip>
          <a:srcRect b="74868"/>
          <a:stretch>
            <a:fillRect/>
          </a:stretch>
        </p:blipFill>
        <p:spPr>
          <a:xfrm>
            <a:off x="285720" y="693967"/>
            <a:ext cx="8572560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57188"/>
            <a:ext cx="7772400" cy="47942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C00000"/>
                </a:solidFill>
              </a:rPr>
              <a:t>Из центрального архива министерства обороны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Поцепаев Максим </a:t>
            </a:r>
            <a:r>
              <a:rPr lang="ru-RU" sz="3200" dirty="0" err="1" smtClean="0">
                <a:solidFill>
                  <a:srgbClr val="C00000"/>
                </a:solidFill>
              </a:rPr>
              <a:t>Трифонович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1800" dirty="0" smtClean="0"/>
              <a:t>Год рождения: __.__.1907 </a:t>
            </a:r>
            <a:br>
              <a:rPr lang="ru-RU" sz="1800" dirty="0" smtClean="0"/>
            </a:br>
            <a:r>
              <a:rPr lang="ru-RU" sz="1800" dirty="0" smtClean="0"/>
              <a:t>рядовой </a:t>
            </a:r>
            <a:br>
              <a:rPr lang="ru-RU" sz="1800" dirty="0" smtClean="0"/>
            </a:br>
            <a:r>
              <a:rPr lang="ru-RU" sz="1800" dirty="0" smtClean="0"/>
              <a:t>в РККА с года </a:t>
            </a:r>
            <a:br>
              <a:rPr lang="ru-RU" sz="1800" dirty="0" smtClean="0"/>
            </a:br>
            <a:r>
              <a:rPr lang="ru-RU" sz="1800" dirty="0" smtClean="0"/>
              <a:t>место рождения: Брянская обл., </a:t>
            </a:r>
            <a:r>
              <a:rPr lang="ru-RU" sz="1800" dirty="0" err="1" smtClean="0"/>
              <a:t>Мглинский</a:t>
            </a:r>
            <a:r>
              <a:rPr lang="ru-RU" sz="1800" dirty="0" smtClean="0"/>
              <a:t> р-н, д. Ст. Чешуйки</a:t>
            </a:r>
            <a:br>
              <a:rPr lang="ru-RU" sz="1800" dirty="0" smtClean="0"/>
            </a:br>
            <a:r>
              <a:rPr lang="ru-RU" sz="1800" dirty="0" smtClean="0"/>
              <a:t>№ записи: 1378460449</a:t>
            </a:r>
            <a:br>
              <a:rPr lang="ru-RU" sz="1800" dirty="0" smtClean="0"/>
            </a:br>
            <a:r>
              <a:rPr lang="ru-RU" sz="1800" dirty="0" smtClean="0"/>
              <a:t>Перечень наград </a:t>
            </a:r>
            <a:br>
              <a:rPr lang="ru-RU" sz="1800" dirty="0" smtClean="0"/>
            </a:br>
            <a:r>
              <a:rPr lang="ru-RU" sz="1800" dirty="0" smtClean="0"/>
              <a:t>1</a:t>
            </a:r>
            <a:br>
              <a:rPr lang="ru-RU" sz="1800" dirty="0" smtClean="0"/>
            </a:br>
            <a:r>
              <a:rPr lang="ru-RU" sz="1800" dirty="0" smtClean="0"/>
              <a:t>59/н</a:t>
            </a:r>
            <a:br>
              <a:rPr lang="ru-RU" sz="1800" dirty="0" smtClean="0"/>
            </a:br>
            <a:r>
              <a:rPr lang="ru-RU" sz="1800" dirty="0" smtClean="0"/>
              <a:t>19.02.1944</a:t>
            </a:r>
            <a:br>
              <a:rPr lang="ru-RU" sz="1800" dirty="0" smtClean="0"/>
            </a:br>
            <a:r>
              <a:rPr lang="ru-RU" sz="1800" dirty="0" smtClean="0"/>
              <a:t>Медаль «За отвагу»</a:t>
            </a:r>
            <a:br>
              <a:rPr lang="ru-RU" sz="1800" dirty="0" smtClean="0"/>
            </a:br>
            <a:r>
              <a:rPr lang="ru-RU" sz="1800" dirty="0" smtClean="0"/>
              <a:t> Дата и место призыва	__.09.1943 </a:t>
            </a:r>
            <a:r>
              <a:rPr lang="ru-RU" sz="1800" dirty="0" err="1" smtClean="0"/>
              <a:t>Мглинский</a:t>
            </a:r>
            <a:r>
              <a:rPr lang="ru-RU" sz="1800" dirty="0" smtClean="0"/>
              <a:t> РВК, Брянская обл., </a:t>
            </a:r>
            <a:r>
              <a:rPr lang="ru-RU" sz="1800" dirty="0" err="1" smtClean="0"/>
              <a:t>Мглинский</a:t>
            </a:r>
            <a:r>
              <a:rPr lang="ru-RU" sz="1800" dirty="0" smtClean="0"/>
              <a:t> р-н	</a:t>
            </a:r>
            <a:br>
              <a:rPr lang="ru-RU" sz="1800" dirty="0" smtClean="0"/>
            </a:br>
            <a:r>
              <a:rPr lang="ru-RU" sz="1800" dirty="0" smtClean="0"/>
              <a:t>Последнее место службы	п/п 49937 "Э"	</a:t>
            </a:r>
            <a:br>
              <a:rPr lang="ru-RU" sz="1800" dirty="0" smtClean="0"/>
            </a:br>
            <a:r>
              <a:rPr lang="ru-RU" sz="1800" dirty="0" smtClean="0"/>
              <a:t>Воинское звание	красноармеец	</a:t>
            </a:r>
            <a:br>
              <a:rPr lang="ru-RU" sz="1800" dirty="0" smtClean="0"/>
            </a:br>
            <a:r>
              <a:rPr lang="ru-RU" sz="1800" dirty="0" smtClean="0"/>
              <a:t>Причина выбытия	пропал без вести	</a:t>
            </a:r>
            <a:br>
              <a:rPr lang="ru-RU" sz="1800" dirty="0" smtClean="0"/>
            </a:br>
            <a:r>
              <a:rPr lang="ru-RU" sz="1800" dirty="0" smtClean="0"/>
              <a:t>Дата выбытия	__.02.1944	</a:t>
            </a:r>
            <a:br>
              <a:rPr lang="ru-RU" sz="1800" dirty="0" smtClean="0"/>
            </a:br>
            <a:r>
              <a:rPr lang="ru-RU" sz="1800" dirty="0" smtClean="0"/>
              <a:t>Название источника информации	ЦАМО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45343" y="3293494"/>
            <a:ext cx="4949056" cy="3273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 rot="1298776">
            <a:off x="4429582" y="1902223"/>
            <a:ext cx="4200698" cy="2782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331640" y="237292"/>
            <a:ext cx="2592287" cy="3503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20953839">
            <a:off x="358663" y="550140"/>
            <a:ext cx="3491880" cy="2618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616998">
            <a:off x="5282958" y="539289"/>
            <a:ext cx="3512069" cy="2634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843808" y="3531363"/>
            <a:ext cx="3707904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http://itd2.mycdn.me/image?t=21&amp;bid=771087896254&amp;id=771087896254&amp;plc=WEB&amp;tkn=1nYx0OARqf5Ko6vn_Lc6MeCG7FQ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b="12069"/>
          <a:stretch>
            <a:fillRect/>
          </a:stretch>
        </p:blipFill>
        <p:spPr bwMode="auto">
          <a:xfrm>
            <a:off x="1233464" y="355578"/>
            <a:ext cx="6643734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64" name="Rectangle 4"/>
          <p:cNvSpPr>
            <a:spLocks noGrp="1"/>
          </p:cNvSpPr>
          <p:nvPr>
            <p:ph type="subTitle" idx="4294967295"/>
          </p:nvPr>
        </p:nvSpPr>
        <p:spPr>
          <a:xfrm>
            <a:off x="1476375" y="5516563"/>
            <a:ext cx="6400800" cy="836612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latin typeface="Arial" charset="0"/>
              </a:rPr>
              <a:t>Студент Харьковского горного института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/>
            </a:extLst>
          </a:blip>
          <a:stretch>
            <a:fillRect/>
          </a:stretch>
        </p:blipFill>
        <p:spPr>
          <a:xfrm rot="1030041">
            <a:off x="3616171" y="829652"/>
            <a:ext cx="4882209" cy="3569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/>
            </a:extLst>
          </a:blip>
          <a:stretch>
            <a:fillRect/>
          </a:stretch>
        </p:blipFill>
        <p:spPr>
          <a:xfrm rot="553232">
            <a:off x="638888" y="2808575"/>
            <a:ext cx="4610148" cy="3409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3528" y="188640"/>
            <a:ext cx="5309991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139952" y="3429000"/>
            <a:ext cx="4575645" cy="3198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0405" y="260648"/>
            <a:ext cx="7992888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684213" y="5516563"/>
            <a:ext cx="75596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Линейка, посвященная Дню Знаний 1980г.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79714" y="116632"/>
            <a:ext cx="7184571" cy="6597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87624" y="332656"/>
            <a:ext cx="6751142" cy="6093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0"/>
            <a:ext cx="842493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/>
            </a:extLst>
          </a:blip>
          <a:stretch>
            <a:fillRect/>
          </a:stretch>
        </p:blipFill>
        <p:spPr>
          <a:xfrm>
            <a:off x="2786050" y="214291"/>
            <a:ext cx="3922222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57313" y="5357813"/>
            <a:ext cx="6215062" cy="12144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Дмитрий Максимович Поцепаев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Июнь  2005 года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82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08" y="1340768"/>
            <a:ext cx="4000528" cy="2985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Изображение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643050"/>
            <a:ext cx="3377184" cy="33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Изображение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376" y="4581128"/>
            <a:ext cx="3133344" cy="2097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9" name="Заголовок 7"/>
          <p:cNvSpPr>
            <a:spLocks noGrp="1"/>
          </p:cNvSpPr>
          <p:nvPr>
            <p:ph type="title"/>
          </p:nvPr>
        </p:nvSpPr>
        <p:spPr>
          <a:xfrm>
            <a:off x="5286375" y="274638"/>
            <a:ext cx="3400425" cy="1143000"/>
          </a:xfrm>
        </p:spPr>
        <p:txBody>
          <a:bodyPr/>
          <a:lstStyle/>
          <a:p>
            <a:r>
              <a:rPr lang="ru-RU" sz="2400" smtClean="0">
                <a:solidFill>
                  <a:srgbClr val="C00000"/>
                </a:solidFill>
                <a:cs typeface="Times New Roman" pitchFamily="18" charset="0"/>
              </a:rPr>
              <a:t>Дмитрий Максимович с дочерью Алёной</a:t>
            </a:r>
          </a:p>
        </p:txBody>
      </p:sp>
      <p:sp>
        <p:nvSpPr>
          <p:cNvPr id="16390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285750"/>
            <a:ext cx="4038600" cy="5000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400" smtClean="0">
                <a:solidFill>
                  <a:srgbClr val="C00000"/>
                </a:solidFill>
                <a:cs typeface="Times New Roman" pitchFamily="18" charset="0"/>
              </a:rPr>
              <a:t>Дмитрий Максимович и            Раиса Николаевна с дочками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5500688"/>
            <a:ext cx="4038600" cy="625475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Годы учебы в Харьковском горном техникуме</a:t>
            </a:r>
            <a:endParaRPr lang="ru-RU" sz="24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http://itd2.mycdn.me/image?t=21&amp;bid=771087916734&amp;id=771087916734&amp;plc=WEB&amp;tkn=cRaJXkW4nnSZqWVl2C3uM6EIsHc"/>
          <p:cNvPicPr>
            <a:picLocks noChangeAspect="1" noChangeArrowheads="1"/>
          </p:cNvPicPr>
          <p:nvPr/>
        </p:nvPicPr>
        <p:blipFill>
          <a:blip r:embed="rId3"/>
          <a:srcRect t="8563"/>
          <a:stretch>
            <a:fillRect/>
          </a:stretch>
        </p:blipFill>
        <p:spPr bwMode="auto">
          <a:xfrm>
            <a:off x="1071538" y="428604"/>
            <a:ext cx="6715172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786438"/>
            <a:ext cx="6400800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гостях 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Брянщине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38" y="1052513"/>
            <a:ext cx="32400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95738" y="273050"/>
            <a:ext cx="4691062" cy="585311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Поцепаев</a:t>
            </a:r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Дмитрий Максимович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1931 - 2005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/>
          <p:cNvPicPr>
            <a:picLocks noChangeAspect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95275" y="404813"/>
            <a:ext cx="8569325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86512" y="210312"/>
            <a:ext cx="8570976" cy="6437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</TotalTime>
  <Words>132</Words>
  <Application>Microsoft Office PowerPoint</Application>
  <PresentationFormat>Экран (4:3)</PresentationFormat>
  <Paragraphs>15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Дмитрий Максимович с дочерью Алёной</vt:lpstr>
      <vt:lpstr>Слайд 5</vt:lpstr>
      <vt:lpstr>Слайд 6</vt:lpstr>
      <vt:lpstr>Слайд 7</vt:lpstr>
      <vt:lpstr>Слайд 8</vt:lpstr>
      <vt:lpstr>Слайд 9</vt:lpstr>
      <vt:lpstr>Слайд 10</vt:lpstr>
      <vt:lpstr>Деревня Старые Чешуйки. Памятник погибшим воинам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ИЗ ЦЕНТРАЛЬНОГО АРХИВА МИНИСТЕРСТВА ОБОРОНЫ  ПОЦЕПАЕВ МАКСИМ ТРИФОНОВИЧ ГОД РОЖДЕНИЯ: __.__.1907  РЯДОВОЙ  В РККА С ГОДА  МЕСТО РОЖДЕНИЯ: БРЯНСКАЯ ОБЛ., МГЛИНСКИЙ Р-Н, Д. СТ. ЧЕШУЙКИ № ЗАПИСИ: 1378460449 ПЕРЕЧЕНЬ НАГРАД  1 59/Н 19.02.1944 МЕДАЛЬ «ЗА ОТВАГУ»  ДАТА И МЕСТО ПРИЗЫВА __.09.1943 МГЛИНСКИЙ РВК, БРЯНСКАЯ ОБЛ., МГЛИНСКИЙ Р-Н  ПОСЛЕДНЕЕ МЕСТО СЛУЖБЫ П/П 49937 "Э"  ВОИНСКОЕ ЗВАНИЕ КРАСНОАРМЕЕЦ  ПРИЧИНА ВЫБЫТИЯ ПРОПАЛ БЕЗ ВЕСТИ  ДАТА ВЫБЫТИЯ __.02.1944  НАЗВАНИЕ ИСТОЧНИКА ИНФОРМАЦИИ ЦАМО  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Неволино</cp:lastModifiedBy>
  <cp:revision>55</cp:revision>
  <dcterms:created xsi:type="dcterms:W3CDTF">2015-03-09T08:43:47Z</dcterms:created>
  <dcterms:modified xsi:type="dcterms:W3CDTF">2015-03-19T09:15:50Z</dcterms:modified>
</cp:coreProperties>
</file>