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5" r:id="rId3"/>
    <p:sldId id="287" r:id="rId4"/>
    <p:sldId id="288" r:id="rId5"/>
    <p:sldId id="286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56" r:id="rId23"/>
    <p:sldId id="284" r:id="rId24"/>
    <p:sldId id="306" r:id="rId25"/>
    <p:sldId id="307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7197A6-62EE-4603-8025-7357F7CE3E5E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C8C85A-C67B-4D54-91A3-3448C93299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тмечается ежегодно 10 октября с 1992 года. Установлен по инициативе Всемирной федерации психического здоровья при поддержке   Всемирной организации здравоохранения. В России День психического здоровья отмечается с 2002 года  по инициативе академика РАМН Т. Б. Дмитриевой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471"/>
            <a:ext cx="8532564" cy="67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5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1"/>
    </mc:Choice>
    <mc:Fallback>
      <p:transition spd="slow" advTm="10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arhivurokov.ru/videouroki/4/a/e/4ae0a21fdcae5a9af512b26a3ef170ea889cebaa/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2" y="100071"/>
            <a:ext cx="8912853" cy="66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9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5"/>
    </mc:Choice>
    <mc:Fallback>
      <p:transition spd="slow" advTm="7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Фото для позитива В жизни море позитива,  Только лишь свое найди,  И держи по ветру гриву,  Замечательно живи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0"/>
            <a:ext cx="8999631" cy="67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3"/>
    </mc:Choice>
    <mc:Fallback>
      <p:transition spd="slow" advTm="7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rhivurokov.ru/videouroki/4/a/e/4ae0a21fdcae5a9af512b26a3ef170ea889cebaa/img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2" y="87138"/>
            <a:ext cx="8999868" cy="67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1"/>
    </mc:Choice>
    <mc:Fallback>
      <p:transition spd="slow" advTm="4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rhivurokov.ru/videouroki/4/a/e/4ae0a21fdcae5a9af512b26a3ef170ea889cebaa/img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16"/>
    </mc:Choice>
    <mc:Fallback>
      <p:transition spd="slow" advTm="13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arhivurokov.ru/videouroki/4/a/e/4ae0a21fdcae5a9af512b26a3ef170ea889cebaa/img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6" y="260648"/>
            <a:ext cx="8650603" cy="64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0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4"/>
    </mc:Choice>
    <mc:Fallback>
      <p:transition spd="slow" advTm="5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arhivurokov.ru/videouroki/4/a/e/4ae0a21fdcae5a9af512b26a3ef170ea889cebaa/img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116632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3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8"/>
    </mc:Choice>
    <mc:Fallback>
      <p:transition spd="slow" advTm="4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Я веселый смайлик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" y="21332"/>
            <a:ext cx="9115557" cy="68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2"/>
    </mc:Choice>
    <mc:Fallback>
      <p:transition spd="slow" advTm="4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arhivurokov.ru/videouroki/4/a/e/4ae0a21fdcae5a9af512b26a3ef170ea889cebaa/img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4" y="91866"/>
            <a:ext cx="9021512" cy="676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3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7"/>
    </mc:Choice>
    <mc:Fallback>
      <p:transition spd="slow" advTm="8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15ab3aa9f198f413d41b6b80f01a4ea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5" y="188640"/>
            <a:ext cx="855162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77"/>
    </mc:Choice>
    <mc:Fallback>
      <p:transition spd="slow" advTm="1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134/0007a253-977ee7a2/hello_html_m5a2c1c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641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3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2"/>
    </mc:Choice>
    <mc:Fallback>
      <p:transition spd="slow" advTm="9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rhivurokov.ru/videouroki/4/a/e/4ae0a21fdcae5a9af512b26a3ef170ea889cebaa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70045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90"/>
    </mc:Choice>
    <mc:Fallback>
      <p:transition spd="slow" advTm="18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laycast.ru/uploads/2017/04/03/222048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0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4"/>
    </mc:Choice>
    <mc:Fallback>
      <p:transition spd="slow" advTm="10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tazmed.ru/images/cms/thumbs/9799c8258567b66fc1873aa4697de592b97d61ed/zdrav1_150_auto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5832648" cy="55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2"/>
    </mc:Choice>
    <mc:Fallback>
      <p:transition spd="slow" advTm="3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gorod.tomsk.ru/posts-files/70/694/i/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54"/>
            <a:ext cx="6236359" cy="681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8"/>
    </mc:Choice>
    <mc:Fallback>
      <p:transition spd="slow" advTm="4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isteriya.com/uploads/posts/2015-04/1429611754212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891"/>
            <a:ext cx="8653216" cy="63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6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6"/>
    </mc:Choice>
    <mc:Fallback>
      <p:transition spd="slow" advTm="3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dn1.imgbb.ru/user/237/2371517/201701/4e9c95186922fcea607102aedd6521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537"/>
            <a:ext cx="7272808" cy="65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7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9"/>
    </mc:Choice>
    <mc:Fallback>
      <p:transition spd="slow" advTm="3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.bibo.kz/7261/7261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84776" cy="64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9"/>
    </mc:Choice>
    <mc:Fallback>
      <p:transition spd="slow" advTm="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arhivurokov.ru/videouroki/4/a/e/4ae0a21fdcae5a9af512b26a3ef170ea889cebaa/img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3" y="-217334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5"/>
    </mc:Choice>
    <mc:Fallback>
      <p:transition spd="slow" advTm="8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Нет здоровья без психического здоровья.  Стрессы стали составляющей частью жизни современного человека.   Люди борются с ними, не задумываясь о том, что нужно не бороться, а не допускать их. 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4" y="0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45"/>
    </mc:Choice>
    <mc:Fallback>
      <p:transition spd="slow" advTm="16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rhivurokov.ru/videouroki/4/a/e/4ae0a21fdcae5a9af512b26a3ef170ea889cebaa/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60"/>
            <a:ext cx="8988452" cy="67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47"/>
    </mc:Choice>
    <mc:Fallback>
      <p:transition spd="slow" advTm="1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Что такое психологическое здоровье? Термин «психологическое здоровье» принадлежит одному из основателей гуманистического направления в психологии А. Маслоу. По мнению этого ученого, большинство людей изначально, биологически нацелены на сохранение здоровья, а не на болезнь, страдания или смерть.  Обычный («хороший») человек – не тот, кому просто что-то дано, а тот, у кого ничего не отнято. Его противоположность – такой, у кого заглушены и подавлены способности и одаренность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99305" cy="60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79"/>
    </mc:Choice>
    <mc:Fallback>
      <p:transition spd="slow" advTm="21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Что нужно для психического здоровья? Первой и самой важной составляющей является принятие себя как человека, достойного уважения.  2. Умение человека поддерживать позитивные, теплые, доверительные отношения с другими. 3. Автономность - это независимость и способность человека регулировать свое поведение изнутри, а не ждать похвалы или оценки себя со стороны окружающих. Это способность, благодаря которой человек может не придерживаться коллективных верований, предрассудков и страхов. 4. Экологическое мастерство - способность человека активно выбирать и создавать собственное окружение, которое отвечает его психологическим условиям жизни.  А также…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838"/>
            <a:ext cx="8588675" cy="644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5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14"/>
    </mc:Choice>
    <mc:Fallback>
      <p:transition spd="slow" advTm="29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rhivurokov.ru/videouroki/4/a/e/4ae0a21fdcae5a9af512b26a3ef170ea889cebaa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83"/>
    </mc:Choice>
    <mc:Fallback>
      <p:transition spd="slow" advTm="12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rhivurokov.ru/videouroki/4/a/e/4ae0a21fdcae5a9af512b26a3ef170ea889cebaa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2074"/>
            <a:ext cx="9021233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6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7"/>
    </mc:Choice>
    <mc:Fallback>
      <p:transition spd="slow" advTm="7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rhivurokov.ru/videouroki/4/a/e/4ae0a21fdcae5a9af512b26a3ef170ea889cebaa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4" y="99892"/>
            <a:ext cx="8855300" cy="6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4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9"/>
    </mc:Choice>
    <mc:Fallback>
      <p:transition spd="slow" advTm="3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0</Words>
  <Application>Microsoft Office PowerPoint</Application>
  <PresentationFormat>Экран (4:3)</PresentationFormat>
  <Paragraphs>0</Paragraphs>
  <Slides>26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2017-10-09T16:50:38Z</dcterms:created>
  <dcterms:modified xsi:type="dcterms:W3CDTF">2017-10-09T18:21:00Z</dcterms:modified>
</cp:coreProperties>
</file>