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8/10/2016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ru.wikipedia.org/wiki/%D0%9A%D0%BE%D0%BD%D1%91%D0%BA-%D0%B3%D0%BE%D1%80%D0%B1%D1%83%D0%BD%D0%BE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ru.wikipedia.org/wiki/%D0%90%D0%BB%D0%B5%D0%BA%D1%81%D0%B0%D0%BD%D0%B4%D1%80_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Конкурс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«Я выбираю Тюменскую область»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362200"/>
            <a:ext cx="7406640" cy="411480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solidFill>
                  <a:srgbClr val="0070C0"/>
                </a:solidFill>
                <a:cs typeface="Aharoni" pitchFamily="2" charset="-79"/>
              </a:rPr>
              <a:t>Это Родина моя</a:t>
            </a:r>
          </a:p>
          <a:p>
            <a:pPr algn="ctr"/>
            <a:endParaRPr lang="ru-RU" sz="1800" dirty="0" smtClean="0">
              <a:cs typeface="Aharoni" pitchFamily="2" charset="-79"/>
            </a:endParaRPr>
          </a:p>
          <a:p>
            <a:pPr algn="r"/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haroni" pitchFamily="2" charset="-79"/>
              </a:rPr>
              <a:t>Выполнил:ученик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haroni" pitchFamily="2" charset="-79"/>
              </a:rPr>
              <a:t>  9 класса</a:t>
            </a: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  <a:cs typeface="Aharoni" pitchFamily="2" charset="-79"/>
            </a:endParaRPr>
          </a:p>
          <a:p>
            <a:pPr algn="r"/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haroni" pitchFamily="2" charset="-79"/>
              </a:rPr>
              <a:t>Мизоновской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haroni" pitchFamily="2" charset="-79"/>
              </a:rPr>
              <a:t> ООШ</a:t>
            </a:r>
          </a:p>
          <a:p>
            <a:pPr algn="r"/>
            <a:r>
              <a:rPr lang="ru-RU" sz="1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haroni" pitchFamily="2" charset="-79"/>
              </a:rPr>
              <a:t>Ишимского</a:t>
            </a: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haroni" pitchFamily="2" charset="-79"/>
              </a:rPr>
              <a:t> района</a:t>
            </a:r>
          </a:p>
          <a:p>
            <a:pPr algn="r"/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haroni" pitchFamily="2" charset="-79"/>
              </a:rPr>
              <a:t>Тюменской области</a:t>
            </a:r>
          </a:p>
          <a:p>
            <a:pPr algn="r"/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haroni" pitchFamily="2" charset="-79"/>
              </a:rPr>
              <a:t>Попов Максим</a:t>
            </a:r>
          </a:p>
          <a:p>
            <a:pPr algn="r"/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haroni" pitchFamily="2" charset="-79"/>
              </a:rPr>
              <a:t>2016 г.</a:t>
            </a:r>
            <a:r>
              <a:rPr lang="ru-RU" sz="1800" dirty="0" smtClean="0">
                <a:cs typeface="Aharoni" pitchFamily="2" charset="-79"/>
              </a:rPr>
              <a:t> </a:t>
            </a:r>
            <a:endParaRPr lang="ru-RU" sz="1800" dirty="0" smtClean="0">
              <a:cs typeface="Aharoni" pitchFamily="2" charset="-79"/>
            </a:endParaRPr>
          </a:p>
          <a:p>
            <a:pPr algn="ctr"/>
            <a:endParaRPr lang="ru-RU" sz="7200" dirty="0">
              <a:cs typeface="Aharoni" pitchFamily="2" charset="-79"/>
            </a:endParaRPr>
          </a:p>
        </p:txBody>
      </p:sp>
      <p:pic>
        <p:nvPicPr>
          <p:cNvPr id="4" name="Picture 2" descr="C:\Users\Илья\Desktop\По городам и селам\images (5) - коп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4114800"/>
            <a:ext cx="3030297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Промышленная </a:t>
            </a:r>
            <a:r>
              <a:rPr lang="ru-RU" sz="4400" dirty="0" smtClean="0">
                <a:solidFill>
                  <a:srgbClr val="FF0000"/>
                </a:solidFill>
              </a:rPr>
              <a:t>зона Ишима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11266" name="Picture 2" descr="C:\Users\Илья\Desktop\polya_pshenicy_1920x108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757017"/>
            <a:ext cx="4724400" cy="26574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267" name="Picture 3" descr="C:\Users\Илья\Desktop\скачанные файлы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63298" y="1295400"/>
            <a:ext cx="4401518" cy="2743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7181088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страда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8080" cy="4419600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r>
              <a:rPr lang="ru-RU" sz="3900" dirty="0" smtClean="0">
                <a:solidFill>
                  <a:srgbClr val="0070C0"/>
                </a:solidFill>
              </a:rPr>
              <a:t>     На золотых полях – пшеница,</a:t>
            </a:r>
            <a:br>
              <a:rPr lang="ru-RU" sz="3900" dirty="0" smtClean="0">
                <a:solidFill>
                  <a:srgbClr val="0070C0"/>
                </a:solidFill>
              </a:rPr>
            </a:br>
            <a:r>
              <a:rPr lang="ru-RU" sz="3900" dirty="0" smtClean="0">
                <a:solidFill>
                  <a:srgbClr val="0070C0"/>
                </a:solidFill>
              </a:rPr>
              <a:t>По пастбищам идут стада.</a:t>
            </a:r>
            <a:br>
              <a:rPr lang="ru-RU" sz="3900" dirty="0" smtClean="0">
                <a:solidFill>
                  <a:srgbClr val="0070C0"/>
                </a:solidFill>
              </a:rPr>
            </a:br>
            <a:r>
              <a:rPr lang="ru-RU" sz="3900" dirty="0" smtClean="0">
                <a:solidFill>
                  <a:srgbClr val="0070C0"/>
                </a:solidFill>
              </a:rPr>
              <a:t>А у селян, как бронза, лица,</a:t>
            </a:r>
            <a:br>
              <a:rPr lang="ru-RU" sz="3900" dirty="0" smtClean="0">
                <a:solidFill>
                  <a:srgbClr val="0070C0"/>
                </a:solidFill>
              </a:rPr>
            </a:br>
            <a:r>
              <a:rPr lang="ru-RU" sz="3900" dirty="0" smtClean="0">
                <a:solidFill>
                  <a:srgbClr val="0070C0"/>
                </a:solidFill>
              </a:rPr>
              <a:t>Поскольку каждый день – страда.</a:t>
            </a:r>
            <a:br>
              <a:rPr lang="ru-RU" sz="3900" dirty="0" smtClean="0">
                <a:solidFill>
                  <a:srgbClr val="0070C0"/>
                </a:solidFill>
              </a:rPr>
            </a:br>
            <a:r>
              <a:rPr lang="ru-RU" sz="3900" dirty="0" smtClean="0">
                <a:solidFill>
                  <a:srgbClr val="0070C0"/>
                </a:solidFill>
              </a:rPr>
              <a:t/>
            </a:r>
            <a:br>
              <a:rPr lang="ru-RU" sz="3900" dirty="0" smtClean="0">
                <a:solidFill>
                  <a:srgbClr val="0070C0"/>
                </a:solidFill>
              </a:rPr>
            </a:br>
            <a:r>
              <a:rPr lang="ru-RU" sz="3900" dirty="0" smtClean="0">
                <a:solidFill>
                  <a:srgbClr val="0070C0"/>
                </a:solidFill>
              </a:rPr>
              <a:t>Они нас кормят неустанно,</a:t>
            </a:r>
            <a:br>
              <a:rPr lang="ru-RU" sz="3900" dirty="0" smtClean="0">
                <a:solidFill>
                  <a:srgbClr val="0070C0"/>
                </a:solidFill>
              </a:rPr>
            </a:br>
            <a:r>
              <a:rPr lang="ru-RU" sz="3900" dirty="0" smtClean="0">
                <a:solidFill>
                  <a:srgbClr val="0070C0"/>
                </a:solidFill>
              </a:rPr>
              <a:t>Снабжают хлебом, молоком.</a:t>
            </a:r>
            <a:br>
              <a:rPr lang="ru-RU" sz="3900" dirty="0" smtClean="0">
                <a:solidFill>
                  <a:srgbClr val="0070C0"/>
                </a:solidFill>
              </a:rPr>
            </a:br>
            <a:r>
              <a:rPr lang="ru-RU" sz="3900" dirty="0" smtClean="0">
                <a:solidFill>
                  <a:srgbClr val="0070C0"/>
                </a:solidFill>
              </a:rPr>
              <a:t>И мы, безмерно благодарны,</a:t>
            </a:r>
            <a:br>
              <a:rPr lang="ru-RU" sz="3900" dirty="0" smtClean="0">
                <a:solidFill>
                  <a:srgbClr val="0070C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err="1" smtClean="0"/>
              <a:t>Ружнева</a:t>
            </a:r>
            <a:r>
              <a:rPr lang="ru-RU" i="1" dirty="0" smtClean="0"/>
              <a:t> Инна</a:t>
            </a:r>
            <a:br>
              <a:rPr lang="ru-RU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2290" name="Picture 2" descr="C:\Users\Илья\Desktop\скачанные фай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762000"/>
            <a:ext cx="2152650" cy="2124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Он не низок, не высок,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Зелен, светел наш лесок.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3314" name="Picture 2" descr="C:\Users\Илья\Desktop\По городам и селам\images (9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752600"/>
            <a:ext cx="3581400" cy="26825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315" name="Picture 3" descr="C:\Users\Илья\Desktop\По городам и селам\images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790287"/>
            <a:ext cx="3815794" cy="28581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В 30 километрах от Ишима: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Вот моя </a:t>
            </a:r>
            <a:r>
              <a:rPr lang="ru-RU" sz="4400" dirty="0" smtClean="0">
                <a:solidFill>
                  <a:srgbClr val="FF0000"/>
                </a:solidFill>
              </a:rPr>
              <a:t>деревня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14338" name="Picture 2" descr="C:\Users\Илья\Desktop\По городам и селам\s-nID1xR96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2743200"/>
            <a:ext cx="3581400" cy="3581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339" name="Picture 3" descr="C:\Users\Илья\Desktop\По городам и селам\71405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752600"/>
            <a:ext cx="3810000" cy="31432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Моя любимая школа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 построена в 1973 году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15362" name="Picture 2" descr="C:\Users\Илья\Desktop\По городам и селам\школ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828800"/>
            <a:ext cx="7355457" cy="47349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4962"/>
          </a:xfrm>
        </p:spPr>
        <p:txBody>
          <a:bodyPr>
            <a:normAutofit fontScale="90000"/>
          </a:bodyPr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Илья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362200"/>
            <a:ext cx="6248400" cy="3585609"/>
          </a:xfrm>
          <a:prstGeom prst="rect">
            <a:avLst/>
          </a:prstGeom>
          <a:noFill/>
        </p:spPr>
      </p:pic>
      <p:pic>
        <p:nvPicPr>
          <p:cNvPr id="1027" name="Picture 3" descr="C:\Users\Илья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28600"/>
            <a:ext cx="7620000" cy="1571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4685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Я выбираю Тюменскую область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Город </a:t>
            </a:r>
            <a:r>
              <a:rPr lang="ru-RU" dirty="0" smtClean="0">
                <a:solidFill>
                  <a:srgbClr val="FF0000"/>
                </a:solidFill>
              </a:rPr>
              <a:t>Ишим село </a:t>
            </a:r>
            <a:r>
              <a:rPr lang="ru-RU" dirty="0" err="1" smtClean="0">
                <a:solidFill>
                  <a:srgbClr val="FF0000"/>
                </a:solidFill>
              </a:rPr>
              <a:t>Мизоново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Ишим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4400" dirty="0" smtClean="0">
                <a:solidFill>
                  <a:srgbClr val="0070C0"/>
                </a:solidFill>
              </a:rPr>
              <a:t>с </a:t>
            </a:r>
            <a:r>
              <a:rPr lang="ru-RU" sz="4400" dirty="0" smtClean="0">
                <a:solidFill>
                  <a:srgbClr val="0070C0"/>
                </a:solidFill>
              </a:rPr>
              <a:t>высоты птичьего </a:t>
            </a:r>
            <a:r>
              <a:rPr lang="ru-RU" sz="3600" dirty="0" smtClean="0">
                <a:solidFill>
                  <a:srgbClr val="0070C0"/>
                </a:solidFill>
              </a:rPr>
              <a:t>полета</a:t>
            </a:r>
            <a:r>
              <a:rPr lang="ru-RU" sz="3600" dirty="0" smtClean="0">
                <a:solidFill>
                  <a:srgbClr val="0070C0"/>
                </a:solidFill>
              </a:rPr>
              <a:t>.                             </a:t>
            </a:r>
            <a:r>
              <a:rPr lang="ru-RU" sz="3600" dirty="0" smtClean="0">
                <a:solidFill>
                  <a:srgbClr val="00B050"/>
                </a:solidFill>
              </a:rPr>
              <a:t>А на что он похож?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pic>
        <p:nvPicPr>
          <p:cNvPr id="1026" name="Picture 2" descr="C:\Users\Илья\Desktop\По городам и селам\скачанные файл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271231"/>
            <a:ext cx="5150377" cy="312956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7" name="Picture 3" descr="C:\Users\Илья\Desktop\По городам и селам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895600"/>
            <a:ext cx="2191474" cy="2438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498080" cy="21336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00B050"/>
                </a:solidFill>
              </a:rPr>
              <a:t>    Этот город </a:t>
            </a:r>
            <a:r>
              <a:rPr lang="ru-RU" sz="4000" dirty="0" smtClean="0"/>
              <a:t>– </a:t>
            </a:r>
            <a:r>
              <a:rPr lang="ru-RU" sz="4000" dirty="0" smtClean="0">
                <a:solidFill>
                  <a:srgbClr val="FF0000"/>
                </a:solidFill>
              </a:rPr>
              <a:t>родина сказочника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П. П. Ершова</a:t>
            </a:r>
            <a:r>
              <a:rPr lang="ru-RU" sz="4000" dirty="0" smtClean="0">
                <a:solidFill>
                  <a:srgbClr val="0070C0"/>
                </a:solidFill>
              </a:rPr>
              <a:t>. </a:t>
            </a:r>
            <a:r>
              <a:rPr lang="ru-RU" sz="2000" dirty="0" smtClean="0">
                <a:solidFill>
                  <a:srgbClr val="0070C0"/>
                </a:solidFill>
              </a:rPr>
              <a:t>Девятнадцатилетний студент создаёт свое первое крупное произведение — сказку «</a:t>
            </a:r>
            <a:r>
              <a:rPr lang="ru-RU" sz="2000" dirty="0" smtClean="0">
                <a:solidFill>
                  <a:srgbClr val="0070C0"/>
                </a:solidFill>
                <a:hlinkClick r:id="rId2" tooltip="Конёк-горбунок"/>
              </a:rPr>
              <a:t>Конёк-горбунок</a:t>
            </a:r>
            <a:r>
              <a:rPr lang="ru-RU" sz="2000" dirty="0" smtClean="0">
                <a:solidFill>
                  <a:srgbClr val="0070C0"/>
                </a:solidFill>
              </a:rPr>
              <a:t>»,прочитав которую Пушкин с похвалою сказал начинающему поэту:«Теперь этот род сочинений можно мне и оставить». 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  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Илья\Desktop\По городам и селам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2590800"/>
            <a:ext cx="2701925" cy="40235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 descr="C:\Users\Илья\Desktop\По городам и селам\images (6) - копи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2590800"/>
            <a:ext cx="4007787" cy="3200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2556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Прасковья </a:t>
            </a:r>
            <a:r>
              <a:rPr lang="ru-RU" sz="3600" dirty="0" err="1" smtClean="0">
                <a:solidFill>
                  <a:srgbClr val="FF0000"/>
                </a:solidFill>
              </a:rPr>
              <a:t>Луполова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1200" dirty="0" smtClean="0">
                <a:solidFill>
                  <a:srgbClr val="FF0000"/>
                </a:solidFill>
              </a:rPr>
              <a:t>– </a:t>
            </a:r>
            <a:r>
              <a:rPr lang="ru-RU" sz="2000" dirty="0" smtClean="0">
                <a:solidFill>
                  <a:srgbClr val="00B050"/>
                </a:solidFill>
              </a:rPr>
              <a:t>девушка-героиня.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0070C0"/>
                </a:solidFill>
              </a:rPr>
              <a:t> В уповании на Бога и надежде на милосердие царя </a:t>
            </a:r>
            <a:r>
              <a:rPr lang="ru-RU" sz="2000" dirty="0" smtClean="0">
                <a:solidFill>
                  <a:srgbClr val="0070C0"/>
                </a:solidFill>
                <a:hlinkClick r:id="rId2" tooltip="Александр I"/>
              </a:rPr>
              <a:t>Александра I</a:t>
            </a:r>
            <a:r>
              <a:rPr lang="ru-RU" sz="2000" dirty="0" smtClean="0">
                <a:solidFill>
                  <a:srgbClr val="0070C0"/>
                </a:solidFill>
              </a:rPr>
              <a:t>, Прасковья  приняла </a:t>
            </a:r>
            <a:r>
              <a:rPr lang="ru-RU" sz="2000" dirty="0" smtClean="0">
                <a:solidFill>
                  <a:srgbClr val="00B050"/>
                </a:solidFill>
              </a:rPr>
              <a:t>решение</a:t>
            </a: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 smtClean="0">
                <a:solidFill>
                  <a:srgbClr val="00B050"/>
                </a:solidFill>
              </a:rPr>
              <a:t>отправиться пешком из Ишима в Петербург </a:t>
            </a:r>
            <a:r>
              <a:rPr lang="ru-RU" sz="2000" dirty="0" smtClean="0">
                <a:solidFill>
                  <a:srgbClr val="0070C0"/>
                </a:solidFill>
              </a:rPr>
              <a:t>просить помилования отцу ( осужден за воровство и укрывательство воров лошадей).. </a:t>
            </a:r>
            <a:r>
              <a:rPr lang="ru-RU" sz="2000" dirty="0" smtClean="0">
                <a:solidFill>
                  <a:srgbClr val="00B050"/>
                </a:solidFill>
              </a:rPr>
              <a:t>8 сентября 1803 года </a:t>
            </a:r>
            <a:r>
              <a:rPr lang="ru-RU" sz="2000" dirty="0" smtClean="0">
                <a:solidFill>
                  <a:srgbClr val="0070C0"/>
                </a:solidFill>
              </a:rPr>
              <a:t>с одним рублём, образом Божией Матери и родительским благословением она отправилась в долгий и опасный путь. Путешествие длилось почти год. 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Илья\Desktop\По городам и селам\1362457146_dsci8865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1024" y="2819400"/>
            <a:ext cx="4107374" cy="368196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7" name="Picture 5" descr="C:\Users\Илья\Desktop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429000"/>
            <a:ext cx="3357121" cy="2514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7485888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</a:rPr>
              <a:t>Храмы </a:t>
            </a:r>
            <a:r>
              <a:rPr lang="ru-RU" sz="2800" dirty="0" smtClean="0">
                <a:solidFill>
                  <a:srgbClr val="FF0000"/>
                </a:solidFill>
              </a:rPr>
              <a:t>– гордость </a:t>
            </a:r>
            <a:r>
              <a:rPr lang="ru-RU" sz="2800" dirty="0" err="1" smtClean="0">
                <a:solidFill>
                  <a:srgbClr val="FF0000"/>
                </a:solidFill>
              </a:rPr>
              <a:t>ишимцев</a:t>
            </a:r>
            <a:r>
              <a:rPr lang="ru-RU" sz="2800" dirty="0" smtClean="0">
                <a:solidFill>
                  <a:srgbClr val="FF0000"/>
                </a:solidFill>
              </a:rPr>
              <a:t>. </a:t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Никольский собор </a:t>
            </a:r>
            <a:r>
              <a:rPr lang="ru-RU" sz="2800" dirty="0" smtClean="0">
                <a:solidFill>
                  <a:srgbClr val="FF0000"/>
                </a:solidFill>
              </a:rPr>
              <a:t>построен </a:t>
            </a:r>
            <a:r>
              <a:rPr lang="ru-RU" sz="2800" dirty="0" smtClean="0">
                <a:solidFill>
                  <a:srgbClr val="0070C0"/>
                </a:solidFill>
              </a:rPr>
              <a:t>в 1892 году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B050"/>
                </a:solidFill>
              </a:rPr>
              <a:t>Богоявленский собор </a:t>
            </a:r>
            <a:r>
              <a:rPr lang="ru-RU" sz="2800" dirty="0" smtClean="0">
                <a:solidFill>
                  <a:srgbClr val="0070C0"/>
                </a:solidFill>
              </a:rPr>
              <a:t>– 1887 году.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4099" name="Picture 3" descr="C:\Users\Илья\Desktop\images (7) - копия - копия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048000"/>
            <a:ext cx="4404129" cy="331806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0" name="Picture 4" descr="C:\Users\Илья\Desktop\По городам и селам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124200"/>
            <a:ext cx="2501705" cy="33528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16376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Теснятся все к Тебе во храм,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 все с коленопреклоненьем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Тебе приносят фимиам,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Тебя гремящим славят пеньем.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5122" name="Picture 2" descr="C:\Users\Илья\Desktop\По городам и селам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667000"/>
            <a:ext cx="4946666" cy="37052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Сельскохозяйственная зона Ишима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Илья\Desktop\По городам и селам\images (4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76400"/>
            <a:ext cx="4066967" cy="270638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195" name="Picture 3" descr="C:\Users\Илья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200400"/>
            <a:ext cx="4091675" cy="3276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Сельскохозяйственная зона Ишима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Илья\Desktop\m102__1274_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1676400"/>
            <a:ext cx="3698875" cy="237961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219" name="Picture 3" descr="C:\Users\Илья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352800"/>
            <a:ext cx="4123373" cy="308289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Промышленная зона Ишима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10242" name="Picture 2" descr="C:\Users\Илья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352800"/>
            <a:ext cx="4835199" cy="3276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43" name="Picture 3" descr="C:\Users\Илья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676400"/>
            <a:ext cx="3631096" cy="2438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178</TotalTime>
  <Words>69</Words>
  <Application>Microsoft Office PowerPoint</Application>
  <PresentationFormat>Экран (4:3)</PresentationFormat>
  <Paragraphs>23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Конкурс  «Я выбираю Тюменскую область»</vt:lpstr>
      <vt:lpstr>Я выбираю Тюменскую область Город Ишим село Мизоново.  Ишим с высоты птичьего полета.                             А на что он похож? </vt:lpstr>
      <vt:lpstr>    Этот город – родина сказочника  П. П. Ершова. Девятнадцатилетний студент создаёт свое первое крупное произведение — сказку «Конёк-горбунок»,прочитав которую Пушкин с похвалою сказал начинающему поэту:«Теперь этот род сочинений можно мне и оставить».    </vt:lpstr>
      <vt:lpstr> Прасковья Луполова – девушка-героиня.  В уповании на Бога и надежде на милосердие царя Александра I, Прасковья  приняла решение отправиться пешком из Ишима в Петербург просить помилования отцу ( осужден за воровство и укрывательство воров лошадей).. 8 сентября 1803 года с одним рублём, образом Божией Матери и родительским благословением она отправилась в долгий и опасный путь. Путешествие длилось почти год. </vt:lpstr>
      <vt:lpstr>Храмы – гордость ишимцев.  Никольский собор построен в 1892 году Богоявленский собор – 1887 году.</vt:lpstr>
      <vt:lpstr> Теснятся все к Тебе во храм,  все с коленопреклоненьем Тебе приносят фимиам, Тебя гремящим славят пеньем. </vt:lpstr>
      <vt:lpstr>Сельскохозяйственная зона Ишима</vt:lpstr>
      <vt:lpstr>Сельскохозяйственная зона Ишима</vt:lpstr>
      <vt:lpstr>Промышленная зона Ишима</vt:lpstr>
      <vt:lpstr>Промышленная зона Ишима</vt:lpstr>
      <vt:lpstr>страда</vt:lpstr>
      <vt:lpstr>Он не низок, не высок, Зелен, светел наш лесок.</vt:lpstr>
      <vt:lpstr>В 30 километрах от Ишима: Вот моя деревня</vt:lpstr>
      <vt:lpstr>Моя любимая школа  построена в 1973 году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  «По городам и селам»</dc:title>
  <dc:creator>Илья</dc:creator>
  <cp:lastModifiedBy>Илья</cp:lastModifiedBy>
  <cp:revision>20</cp:revision>
  <dcterms:created xsi:type="dcterms:W3CDTF">2015-03-12T17:08:03Z</dcterms:created>
  <dcterms:modified xsi:type="dcterms:W3CDTF">2016-08-10T16:18:23Z</dcterms:modified>
</cp:coreProperties>
</file>