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5" r:id="rId9"/>
    <p:sldId id="266" r:id="rId10"/>
    <p:sldId id="267" r:id="rId11"/>
    <p:sldId id="271" r:id="rId12"/>
    <p:sldId id="272" r:id="rId13"/>
    <p:sldId id="274" r:id="rId14"/>
    <p:sldId id="275" r:id="rId15"/>
    <p:sldId id="27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Диаграмма </a:t>
            </a:r>
            <a:r>
              <a:rPr lang="ru-RU" dirty="0" err="1"/>
              <a:t>папилярные</a:t>
            </a:r>
            <a:r>
              <a:rPr lang="ru-RU" dirty="0"/>
              <a:t> узоры </a:t>
            </a:r>
            <a:r>
              <a:rPr lang="ru-RU" dirty="0" err="1" smtClean="0"/>
              <a:t>учящихся</a:t>
            </a:r>
            <a:r>
              <a:rPr lang="ru-RU" dirty="0" smtClean="0"/>
              <a:t> </a:t>
            </a:r>
            <a:r>
              <a:rPr lang="ru-RU" dirty="0" smtClean="0"/>
              <a:t> 7-го </a:t>
            </a:r>
            <a:r>
              <a:rPr lang="ru-RU" dirty="0" smtClean="0"/>
              <a:t>класса </a:t>
            </a:r>
            <a:r>
              <a:rPr lang="ru-RU" dirty="0"/>
              <a:t>Мезенской ООШ (%)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Диаграмма папилярные узоры учещихся 6-7 классов Мезенской ООШ (%)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петля</c:v>
                </c:pt>
                <c:pt idx="1">
                  <c:v>Дуга</c:v>
                </c:pt>
                <c:pt idx="2">
                  <c:v>Завиток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54</c:v>
                </c:pt>
                <c:pt idx="1">
                  <c:v>38</c:v>
                </c:pt>
                <c:pt idx="2">
                  <c:v>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22757179179165277"/>
          <c:y val="0.21544489166738065"/>
          <c:w val="0.33796129133800007"/>
          <c:h val="0.7815336773143787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флегматик</c:v>
                </c:pt>
                <c:pt idx="1">
                  <c:v>сангвиник</c:v>
                </c:pt>
                <c:pt idx="2">
                  <c:v>меланхолик</c:v>
                </c:pt>
                <c:pt idx="3">
                  <c:v>холерик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0.30000000000000032</c:v>
                </c:pt>
                <c:pt idx="1">
                  <c:v>0.54</c:v>
                </c:pt>
                <c:pt idx="2">
                  <c:v>8.0000000000000057E-2</c:v>
                </c:pt>
                <c:pt idx="3">
                  <c:v>8.0000000000000057E-2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21C23-5844-43ED-A232-C4E871EC15A8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D5DE3-BC7C-451B-814D-E063BB0F6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D5DE3-BC7C-451B-814D-E063BB0F61B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4C9168B-4C9F-43F4-9115-D9ADE6A3703E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242A03-63A0-42C1-9626-AD0CD510A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196752"/>
            <a:ext cx="7406640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«Особенности пальцевых узоров и темперамента школьников Мезенской ООШ».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229200"/>
            <a:ext cx="7406640" cy="1109768"/>
          </a:xfrm>
        </p:spPr>
        <p:txBody>
          <a:bodyPr>
            <a:normAutofit fontScale="47500" lnSpcReduction="20000"/>
          </a:bodyPr>
          <a:lstStyle/>
          <a:p>
            <a:pPr algn="r" fontAlgn="base"/>
            <a:r>
              <a:rPr lang="ru-RU" b="1" dirty="0" smtClean="0"/>
              <a:t>Руководитель: </a:t>
            </a:r>
            <a:r>
              <a:rPr lang="ru-RU" dirty="0" err="1" smtClean="0"/>
              <a:t>Бурданова</a:t>
            </a:r>
            <a:r>
              <a:rPr lang="ru-RU" dirty="0" smtClean="0"/>
              <a:t> Светлана Анатольевна,</a:t>
            </a:r>
          </a:p>
          <a:p>
            <a:pPr algn="r" fontAlgn="base"/>
            <a:r>
              <a:rPr lang="ru-RU" dirty="0" smtClean="0"/>
              <a:t>учитель биологии и химии Мезенской ООШ</a:t>
            </a:r>
          </a:p>
          <a:p>
            <a:pPr algn="r" fontAlgn="base"/>
            <a:r>
              <a:rPr lang="ru-RU" b="1" dirty="0" smtClean="0"/>
              <a:t> </a:t>
            </a:r>
            <a:endParaRPr lang="ru-RU" dirty="0" smtClean="0"/>
          </a:p>
          <a:p>
            <a:pPr algn="r" fontAlgn="base"/>
            <a:r>
              <a:rPr lang="ru-RU" b="1" dirty="0" smtClean="0"/>
              <a:t>Работу выполнила: Новикова Яна </a:t>
            </a:r>
            <a:r>
              <a:rPr lang="ru-RU" dirty="0" smtClean="0"/>
              <a:t>, </a:t>
            </a:r>
          </a:p>
          <a:p>
            <a:pPr algn="r" fontAlgn="base"/>
            <a:r>
              <a:rPr lang="ru-RU" dirty="0" smtClean="0"/>
              <a:t>учащаяся  7 класса Мезенской ООШ</a:t>
            </a:r>
          </a:p>
          <a:p>
            <a:pPr algn="r"/>
            <a:endParaRPr lang="ru-RU" dirty="0"/>
          </a:p>
        </p:txBody>
      </p:sp>
      <p:pic>
        <p:nvPicPr>
          <p:cNvPr id="2050" name="Picture 2" descr="E:\Отпечатки пальцев\DSCN3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00996"/>
            <a:ext cx="4032448" cy="3024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500042"/>
            <a:ext cx="7715200" cy="5595958"/>
          </a:xfrm>
        </p:spPr>
        <p:txBody>
          <a:bodyPr/>
          <a:lstStyle/>
          <a:p>
            <a:r>
              <a:rPr lang="ru-RU" b="1" dirty="0" smtClean="0"/>
              <a:t>Завитки 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   Те, на чьих пальцах преобладают завитки, отличаются разнообразным и весьма сложным поведением. Несмотря на свою колоссальную выносливость, они не любят терпеть неприятные для себя обстоятельства. Они постоянно недовольны собой, склонны к </a:t>
            </a:r>
            <a:r>
              <a:rPr lang="ru-RU" sz="2400" dirty="0" err="1" smtClean="0"/>
              <a:t>самокопанию</a:t>
            </a:r>
            <a:r>
              <a:rPr lang="ru-RU" sz="2400" dirty="0" smtClean="0"/>
              <a:t>, </a:t>
            </a:r>
            <a:r>
              <a:rPr lang="ru-RU" sz="2400" dirty="0" err="1" smtClean="0"/>
              <a:t>к</a:t>
            </a:r>
            <a:r>
              <a:rPr lang="ru-RU" sz="2400" dirty="0" smtClean="0"/>
              <a:t> учительным сомнениям. Людей-«завитков» отличает координация.</a:t>
            </a:r>
          </a:p>
          <a:p>
            <a:endParaRPr lang="ru-RU" b="1" dirty="0"/>
          </a:p>
        </p:txBody>
      </p:sp>
      <p:pic>
        <p:nvPicPr>
          <p:cNvPr id="3" name="Picture 2" descr="https://im0-tub-ru.yandex.net/i?id=d930729b9724a592016859a5d7c9a459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357826"/>
            <a:ext cx="1262057" cy="1262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78652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Практическая часть работы</a:t>
            </a:r>
            <a:br>
              <a:rPr lang="ru-RU" sz="2000" b="1" dirty="0" smtClean="0"/>
            </a:br>
            <a:r>
              <a:rPr lang="ru-RU" sz="3000" b="1" dirty="0" smtClean="0"/>
              <a:t>1 этап. </a:t>
            </a:r>
            <a:r>
              <a:rPr lang="ru-RU" sz="2000" dirty="0" smtClean="0"/>
              <a:t>Получение отпечатков пальцев. Использовала подушечку с чернилами для печатей и штампов, затем бумага для принтера формата А4, Всего было протестировано  13 человек, в том числе и автор этой работы.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" name="Picture 2" descr="E:\Отпечатки пальцев\DSCN306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07839" y="2440633"/>
            <a:ext cx="4766468" cy="35748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E:\Отпечатки пальцев\6 класс фото отпечатки\20180404_145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3657600" cy="4680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320"/>
            <a:ext cx="8172400" cy="14984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Анализ результатов отпечатков пальцев. Рисунки тщательно рассматривались, описывались с использованием классификатора отпечатков</a:t>
            </a:r>
            <a:r>
              <a:rPr lang="ru-RU" sz="4400" dirty="0" smtClean="0"/>
              <a:t>.</a:t>
            </a:r>
            <a:endParaRPr lang="ru-RU" dirty="0"/>
          </a:p>
        </p:txBody>
      </p:sp>
      <p:pic>
        <p:nvPicPr>
          <p:cNvPr id="5" name="Picture 2" descr="E:\Отпечатки пальцев\6 класс фото отпечатки\20180404_1456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44824"/>
            <a:ext cx="4914270" cy="4797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Autofit/>
          </a:bodyPr>
          <a:lstStyle/>
          <a:p>
            <a:r>
              <a:rPr lang="ru-RU" sz="2500" dirty="0" smtClean="0"/>
              <a:t>Анализируя полученные на первом этапе данные, нужно обратить внимание, что у учащихся </a:t>
            </a:r>
            <a:r>
              <a:rPr lang="ru-RU" sz="2500" dirty="0" smtClean="0"/>
              <a:t>7-го </a:t>
            </a:r>
            <a:r>
              <a:rPr lang="ru-RU" sz="2500" dirty="0" smtClean="0"/>
              <a:t>класса  встречаются 3 основных узорных типа: завиток, петля и дуга. Чаще всего у обследуемых отмечаются пальцевые узоры в виде петель</a:t>
            </a:r>
            <a:endParaRPr lang="ru-RU" sz="25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187624" y="2420888"/>
          <a:ext cx="7344816" cy="417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Анкетирование «Тип темперамента»</a:t>
            </a:r>
            <a:endParaRPr lang="ru-RU" sz="3000" dirty="0"/>
          </a:p>
        </p:txBody>
      </p:sp>
      <p:pic>
        <p:nvPicPr>
          <p:cNvPr id="6" name="Picture 2" descr="http://img2.1001golos.ru/ratings/848000/847949/pic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268760"/>
            <a:ext cx="1402080" cy="1402080"/>
          </a:xfrm>
          <a:prstGeom prst="rect">
            <a:avLst/>
          </a:prstGeom>
          <a:noFill/>
        </p:spPr>
      </p:pic>
      <p:pic>
        <p:nvPicPr>
          <p:cNvPr id="7" name="Picture 6" descr="http://getupme.ru/sites/default/files/image/vote-answer/451/2013/11/20/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564904"/>
            <a:ext cx="1428740" cy="1571636"/>
          </a:xfrm>
          <a:prstGeom prst="rect">
            <a:avLst/>
          </a:prstGeom>
          <a:noFill/>
        </p:spPr>
      </p:pic>
      <p:pic>
        <p:nvPicPr>
          <p:cNvPr id="8" name="Picture 4" descr="http://zabika.ru/adpopab/15.+%D0%A2%D0%B5%D0%BC%D0%BF%D0%B5%D1%80%D0%B0%D0%BC%D0%B5%D0%BD%D1%82b/124208_html_246d462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5286364"/>
            <a:ext cx="1086753" cy="1571636"/>
          </a:xfrm>
          <a:prstGeom prst="rect">
            <a:avLst/>
          </a:prstGeom>
          <a:noFill/>
        </p:spPr>
      </p:pic>
      <p:pic>
        <p:nvPicPr>
          <p:cNvPr id="9" name="Picture 8" descr="https://img.myloview.ru/stickers/simply-figure-choleric-400-821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3717032"/>
            <a:ext cx="1285884" cy="1571636"/>
          </a:xfrm>
          <a:prstGeom prst="rect">
            <a:avLst/>
          </a:prstGeom>
          <a:noFill/>
        </p:spPr>
      </p:pic>
      <p:pic>
        <p:nvPicPr>
          <p:cNvPr id="1026" name="Picture 2" descr="d:\Users\Марсель\Desktop\0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1196752"/>
            <a:ext cx="6096000" cy="478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746064" cy="2866330"/>
          </a:xfrm>
        </p:spPr>
        <p:txBody>
          <a:bodyPr>
            <a:normAutofit fontScale="90000"/>
          </a:bodyPr>
          <a:lstStyle/>
          <a:p>
            <a:pPr lvl="0"/>
            <a:r>
              <a:rPr lang="ru-RU" sz="2500" b="1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втором этапе </a:t>
            </a:r>
            <a:r>
              <a:rPr lang="ru-RU" sz="2500" dirty="0" smtClean="0"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проводимого исследования были получены сведения об индивидуальном типе темперамента у учащихся. Соотношение основных типов темперамента учащихся 6-го класса также различно. В ходе исследования выявлено, что в школе </a:t>
            </a:r>
            <a:r>
              <a:rPr lang="ru-RU" sz="2500" dirty="0" smtClean="0"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преобладает сангвинический тип темперамента (7 человек). 1 ученик из опрошенных обладают холерическим, а 1 – меланхолическим темпераментом,  флегматиков (4 человека).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03648" y="3645024"/>
          <a:ext cx="6768752" cy="255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35696" y="188640"/>
            <a:ext cx="59766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/>
              <a:t>Результаты тестирования по</a:t>
            </a:r>
          </a:p>
          <a:p>
            <a:pPr algn="ctr"/>
            <a:r>
              <a:rPr lang="ru-RU" sz="2500" b="1" dirty="0" smtClean="0"/>
              <a:t> </a:t>
            </a:r>
            <a:r>
              <a:rPr lang="ru-RU" sz="2500" b="1" dirty="0" err="1" smtClean="0"/>
              <a:t>опроснику</a:t>
            </a:r>
            <a:r>
              <a:rPr lang="ru-RU" sz="2500" b="1" dirty="0" smtClean="0"/>
              <a:t> </a:t>
            </a:r>
            <a:r>
              <a:rPr lang="ru-RU" sz="2500" b="1" dirty="0" err="1" smtClean="0"/>
              <a:t>Айзенка</a:t>
            </a:r>
            <a:endParaRPr lang="ru-RU" sz="25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857232"/>
          <a:ext cx="8358244" cy="1173486"/>
        </p:xfrm>
        <a:graphic>
          <a:graphicData uri="http://schemas.openxmlformats.org/drawingml/2006/table">
            <a:tbl>
              <a:tblPr/>
              <a:tblGrid>
                <a:gridCol w="2286015"/>
                <a:gridCol w="1381379"/>
                <a:gridCol w="1705764"/>
                <a:gridCol w="1693064"/>
                <a:gridCol w="1292022"/>
              </a:tblGrid>
              <a:tr h="76200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флегматик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сангвинник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меланхолик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холерик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4500570"/>
          <a:ext cx="7143800" cy="2057400"/>
        </p:xfrm>
        <a:graphic>
          <a:graphicData uri="http://schemas.openxmlformats.org/drawingml/2006/table">
            <a:tbl>
              <a:tblPr/>
              <a:tblGrid>
                <a:gridCol w="1873662"/>
                <a:gridCol w="1778126"/>
                <a:gridCol w="1751771"/>
                <a:gridCol w="1740241"/>
              </a:tblGrid>
              <a:tr h="37439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Дуги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Петли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Завитки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4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Холерик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4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Сангвинник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4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Флегматик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4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Меланхолик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7030A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4071942"/>
            <a:ext cx="82868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анализа дактилоскопических исследований с типом личности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img2.1001golos.ru/ratings/848000/847949/pi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46" y="2071678"/>
            <a:ext cx="1285884" cy="1571636"/>
          </a:xfrm>
          <a:prstGeom prst="rect">
            <a:avLst/>
          </a:prstGeom>
          <a:noFill/>
        </p:spPr>
      </p:pic>
      <p:pic>
        <p:nvPicPr>
          <p:cNvPr id="4100" name="Picture 4" descr="http://zabika.ru/adpopab/15.+%D0%A2%D0%B5%D0%BC%D0%BF%D0%B5%D1%80%D0%B0%D0%BC%D0%B5%D0%BD%D1%82b/124208_html_246d462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71678"/>
            <a:ext cx="1086753" cy="1571636"/>
          </a:xfrm>
          <a:prstGeom prst="rect">
            <a:avLst/>
          </a:prstGeom>
          <a:noFill/>
        </p:spPr>
      </p:pic>
      <p:pic>
        <p:nvPicPr>
          <p:cNvPr id="4102" name="Picture 6" descr="http://getupme.ru/sites/default/files/image/vote-answer/451/2013/11/20/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071678"/>
            <a:ext cx="1428740" cy="1571636"/>
          </a:xfrm>
          <a:prstGeom prst="rect">
            <a:avLst/>
          </a:prstGeom>
          <a:noFill/>
        </p:spPr>
      </p:pic>
      <p:pic>
        <p:nvPicPr>
          <p:cNvPr id="4104" name="Picture 8" descr="https://img.myloview.ru/stickers/simply-figure-choleric-400-8217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2071678"/>
            <a:ext cx="128588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6673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Выводы:</a:t>
            </a:r>
            <a:endParaRPr lang="ru-RU" dirty="0" smtClean="0"/>
          </a:p>
          <a:p>
            <a:r>
              <a:rPr lang="ru-RU" dirty="0" smtClean="0"/>
              <a:t>1)  У учащихся </a:t>
            </a:r>
            <a:r>
              <a:rPr lang="ru-RU" dirty="0" smtClean="0"/>
              <a:t>7 </a:t>
            </a:r>
            <a:r>
              <a:rPr lang="ru-RU" dirty="0" smtClean="0"/>
              <a:t>- го класса встречаются 3 основных узорных типа: завиток, петля и дуга. Чаще всего у обследуемых отмечаются пальцевые узоры в виде петель и дуг, реже – в виде завитка.</a:t>
            </a:r>
          </a:p>
          <a:p>
            <a:r>
              <a:rPr lang="ru-RU" dirty="0" smtClean="0"/>
              <a:t>2) У трех учащиеся встречается один тип  пальцевых узоров, у остальных отмечаются сочетание двух или трех типов кожных узоров в различном процентном соотношении.</a:t>
            </a:r>
          </a:p>
          <a:p>
            <a:r>
              <a:rPr lang="ru-RU" dirty="0" smtClean="0"/>
              <a:t>3) Среди учащихся </a:t>
            </a:r>
            <a:r>
              <a:rPr lang="ru-RU" dirty="0" smtClean="0"/>
              <a:t>7 </a:t>
            </a:r>
            <a:r>
              <a:rPr lang="ru-RU" dirty="0" smtClean="0"/>
              <a:t>- го класса выявлено 7 сангвиников, 1 холерик, 1 меланхолик и 4 флегматиков.</a:t>
            </a:r>
          </a:p>
          <a:p>
            <a:r>
              <a:rPr lang="ru-RU" dirty="0" smtClean="0"/>
              <a:t>4) Учащиеся, обладающие теми или иными типами пальцевых узоров, имеют определенный тип темперамента: у лиц с сильной нервной системой доминируют либо «петли», либо «дуги»; «завитки» наблюдается в большей степени у обладателей слабой нервной системы. У детей со смешанным типом темперамента среди кожных узоров не обнаружены дуги, встречаются только петли и завитки.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756275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782833"/>
            <a:ext cx="74168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то, что по руке можно узнать судьбу, люди верили давно. В книге Моисея написано: «Рука есть зеркало человека, в котором обозначена вся его жизнь». Аристотель не сомневался, что линии на руке - это зашифрованная информация о человеке. Пальцевые узоры закладываются еще в утробе матери на 3 месяце беременности вместе с тканями нервной системы. Следовательно, пальцевые узоры и тип нервной системы человека взаимосвязаны. В связи с этим нами были изучены пальцевые узоры и различные типы темпераментов школьников, рассмотрена и выявлена взаимосвязь между данными особенностями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Таким образом, имея представление о рисунках на пальцах того или иного человека, можно определить и выбрать индивидуальный стиль общения с окружающими людьми, подобрать определенный вид деятельности в соответствии со всеми имеющимися особенностями характера, темперамента и поведения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Актуальность исследования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Ученые считают, что в папиллярных узорах зашифрован генетический код каждого человека и предполагается, что папиллярный узор несет генетическую информацию. Анализируя расположение кожных рисунков, ученым удалось установить существование взаимосвязи между узорами на пальцах и особенностями характера человека.</a:t>
            </a:r>
            <a:endParaRPr lang="ru-RU" dirty="0"/>
          </a:p>
        </p:txBody>
      </p:sp>
      <p:pic>
        <p:nvPicPr>
          <p:cNvPr id="1025" name="Picture 1" descr="F:\Отпечатки пальцев\6 класс фото отпечатки\20180404_1456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519529">
            <a:off x="4598686" y="2548641"/>
            <a:ext cx="4531337" cy="25488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4" descr="http://im0-tub-ru.yandex.net/i?id=348500998-10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181118"/>
            <a:ext cx="1475656" cy="1676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i="1" dirty="0" smtClean="0"/>
              <a:t/>
            </a:r>
            <a:br>
              <a:rPr lang="ru-RU" sz="3000" b="1" i="1" dirty="0" smtClean="0"/>
            </a:br>
            <a:r>
              <a:rPr lang="ru-RU" sz="3000" b="1" i="1" dirty="0" smtClean="0"/>
              <a:t>Целью исследования</a:t>
            </a:r>
            <a:r>
              <a:rPr lang="ru-RU" sz="3000" dirty="0" smtClean="0"/>
              <a:t> явилось изучение кожных узоров пальцев рук и особенностей типов темпераментов школьника для установления их взаимосвязей.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Задачи исследования:</a:t>
            </a: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1.Выявить количественное соотношение различных типов пальцевых отпечатков у школьников 7 -го класса. </a:t>
            </a:r>
          </a:p>
          <a:p>
            <a:pPr>
              <a:buNone/>
            </a:pPr>
            <a:r>
              <a:rPr lang="ru-RU" dirty="0" smtClean="0"/>
              <a:t>2. Выявить количественное соотношение различных типов темперамента у школьников 7-го класса.</a:t>
            </a:r>
          </a:p>
          <a:p>
            <a:pPr>
              <a:buNone/>
            </a:pPr>
            <a:r>
              <a:rPr lang="ru-RU" dirty="0" smtClean="0"/>
              <a:t>3. Выявить соотношение различных типов кожных узоров пальцев рук учащихся </a:t>
            </a:r>
            <a:r>
              <a:rPr lang="ru-RU" dirty="0" smtClean="0"/>
              <a:t>7-го </a:t>
            </a:r>
            <a:r>
              <a:rPr lang="ru-RU" dirty="0" smtClean="0"/>
              <a:t>класса с особенностями их типа темперамента.</a:t>
            </a:r>
          </a:p>
          <a:p>
            <a:endParaRPr lang="ru-RU" dirty="0"/>
          </a:p>
        </p:txBody>
      </p:sp>
      <p:pic>
        <p:nvPicPr>
          <p:cNvPr id="4" name="Picture 14" descr="http://im0-tub-ru.yandex.net/i?id=348500998-10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262944"/>
            <a:ext cx="1403648" cy="1595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Объект исследования</a:t>
            </a:r>
            <a:r>
              <a:rPr lang="ru-RU" dirty="0" smtClean="0"/>
              <a:t> – пальцевой узор и темперамент школьников  </a:t>
            </a:r>
            <a:r>
              <a:rPr lang="ru-RU" dirty="0" smtClean="0"/>
              <a:t>7</a:t>
            </a:r>
            <a:r>
              <a:rPr lang="ru-RU" dirty="0" smtClean="0"/>
              <a:t>-го </a:t>
            </a:r>
            <a:r>
              <a:rPr lang="ru-RU" dirty="0" smtClean="0"/>
              <a:t>класса</a:t>
            </a:r>
            <a:br>
              <a:rPr lang="ru-RU" dirty="0" smtClean="0"/>
            </a:br>
            <a:endParaRPr lang="ru-RU" dirty="0" smtClean="0"/>
          </a:p>
          <a:p>
            <a:r>
              <a:rPr lang="ru-RU" b="1" i="1" dirty="0" smtClean="0"/>
              <a:t>Предмет исследования</a:t>
            </a:r>
            <a:r>
              <a:rPr lang="ru-RU" dirty="0" smtClean="0"/>
              <a:t> – соотношение различных типов пальцевых узоров учащихся с особенностями их типа темперамента. </a:t>
            </a:r>
            <a:br>
              <a:rPr lang="ru-RU" dirty="0" smtClean="0"/>
            </a:br>
            <a:endParaRPr lang="ru-RU" dirty="0" smtClean="0"/>
          </a:p>
          <a:p>
            <a:r>
              <a:rPr lang="ru-RU" b="1" i="1" dirty="0" smtClean="0"/>
              <a:t>Гипотеза исследования</a:t>
            </a:r>
            <a:r>
              <a:rPr lang="ru-RU" i="1" dirty="0" smtClean="0"/>
              <a:t> </a:t>
            </a:r>
            <a:r>
              <a:rPr lang="ru-RU" b="1" dirty="0" smtClean="0"/>
              <a:t>- </a:t>
            </a:r>
            <a:r>
              <a:rPr lang="ru-RU" dirty="0" smtClean="0"/>
              <a:t>могут ли кожные узоры дать информацию для понимания характера, темперамента и поведения человека, в нашем случае, обычного школьника?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4" descr="http://im0-tub-ru.yandex.net/i?id=348500998-10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017463"/>
            <a:ext cx="1619672" cy="1840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560840" cy="338437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	Метод идентификации человека по отпечаткам пальцев, основанный на уникальности рисунка кожи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называется-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дактилоскопия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	В 1880 году два автора —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Г.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Фулдс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 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В. Гершель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— опубликовали в авторитетном английском научном журнале свои сообщения о возможностях идентификации личности по пальцевым отпечаткам</a:t>
            </a:r>
          </a:p>
        </p:txBody>
      </p:sp>
      <p:pic>
        <p:nvPicPr>
          <p:cNvPr id="9218" name="Picture 2" descr="http://10.mvd.ru/upload/site14/fotos/KZ_foto2._Fuld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963"/>
          <a:stretch/>
        </p:blipFill>
        <p:spPr bwMode="auto">
          <a:xfrm>
            <a:off x="1043608" y="4509120"/>
            <a:ext cx="1512168" cy="20115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472514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</a:rPr>
              <a:t>Генри </a:t>
            </a:r>
            <a:r>
              <a:rPr lang="ru-RU" sz="1600" dirty="0" err="1">
                <a:solidFill>
                  <a:srgbClr val="7030A0"/>
                </a:solidFill>
              </a:rPr>
              <a:t>Фулдс</a:t>
            </a:r>
            <a:r>
              <a:rPr lang="ru-RU" sz="1600" dirty="0">
                <a:solidFill>
                  <a:srgbClr val="7030A0"/>
                </a:solidFill>
              </a:rPr>
              <a:t> (1843 —1930) — шотландский врач, сотрудник хирургической клиники.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4149080"/>
            <a:ext cx="18586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7030A0"/>
                </a:solidFill>
              </a:rPr>
              <a:t>Гершель, Уильям Джеймс</a:t>
            </a:r>
          </a:p>
          <a:p>
            <a:r>
              <a:rPr lang="ru-RU" sz="1600" dirty="0">
                <a:solidFill>
                  <a:srgbClr val="7030A0"/>
                </a:solidFill>
              </a:rPr>
              <a:t>(1831—1907) — английский астроном и физик.</a:t>
            </a:r>
          </a:p>
        </p:txBody>
      </p:sp>
      <p:pic>
        <p:nvPicPr>
          <p:cNvPr id="1026" name="Picture 2" descr="File:William James Herschel 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45024"/>
            <a:ext cx="1621759" cy="20152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576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183880" cy="11430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     Папиллярный узор -</a:t>
            </a:r>
            <a:r>
              <a:rPr lang="ru-RU" sz="2400" dirty="0" smtClean="0"/>
              <a:t> складки эпидермиса,    </a:t>
            </a:r>
          </a:p>
          <a:p>
            <a:pPr>
              <a:buNone/>
            </a:pPr>
            <a:r>
              <a:rPr lang="ru-RU" sz="2400" dirty="0" smtClean="0"/>
              <a:t>     повторяющие строение внешнего слоя дермы.</a:t>
            </a:r>
            <a:endParaRPr lang="ru-RU" sz="2400" dirty="0"/>
          </a:p>
        </p:txBody>
      </p:sp>
      <p:pic>
        <p:nvPicPr>
          <p:cNvPr id="28676" name="Picture 4" descr="C:\Users\Ярослава\Desktop\Новая папка (2)\tmp25f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65250"/>
            <a:ext cx="8501122" cy="5278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500042"/>
            <a:ext cx="9001156" cy="5595958"/>
          </a:xfrm>
        </p:spPr>
        <p:txBody>
          <a:bodyPr>
            <a:normAutofit/>
          </a:bodyPr>
          <a:lstStyle/>
          <a:p>
            <a:pPr lvl="3">
              <a:buNone/>
            </a:pPr>
            <a:endParaRPr lang="ru-RU" sz="3200" b="1" dirty="0" smtClean="0">
              <a:solidFill>
                <a:srgbClr val="7030A0"/>
              </a:solidFill>
            </a:endParaRPr>
          </a:p>
          <a:p>
            <a:pPr lvl="3">
              <a:buNone/>
            </a:pPr>
            <a:r>
              <a:rPr lang="ru-RU" sz="3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Существует всего 3 вида папиллярных узоров: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5" name="Рисунок 4" descr="http://sibac.info/files/2012_10_25_StudNatur/2_Pokryshkina.files/image00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786058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ibac.info/files/2012_10_25_StudNatur/2_Pokryshkina.files/image00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786058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ibac.info/files/2012_10_25_StudNatur/2_Pokryshkina.files/image003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786058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2143116"/>
          <a:ext cx="7286675" cy="3498913"/>
        </p:xfrm>
        <a:graphic>
          <a:graphicData uri="http://schemas.openxmlformats.org/drawingml/2006/table">
            <a:tbl>
              <a:tblPr/>
              <a:tblGrid>
                <a:gridCol w="2428383"/>
                <a:gridCol w="2215087"/>
                <a:gridCol w="2643205"/>
              </a:tblGrid>
              <a:tr h="498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Дуга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Петля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Завиток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428604"/>
            <a:ext cx="7643192" cy="56673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Характеристика человека</a:t>
            </a:r>
            <a:endParaRPr lang="ru-RU" dirty="0" smtClean="0"/>
          </a:p>
          <a:p>
            <a:r>
              <a:rPr lang="ru-RU" b="1" dirty="0" smtClean="0"/>
              <a:t>Дуги</a:t>
            </a: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sz="2000" dirty="0" smtClean="0"/>
              <a:t>    </a:t>
            </a:r>
            <a:r>
              <a:rPr lang="ru-RU" sz="2500" dirty="0" smtClean="0"/>
              <a:t>Те, у кого среди пальцевых узоров преобладают дуги, отличаются конкретным мышлением. Эти люди однозначны и целеустремленны, им трудно приспосабливаться к изменениям окружающей обстановки и прислушиваться к мнению других людей. </a:t>
            </a:r>
          </a:p>
          <a:p>
            <a:endParaRPr lang="ru-RU" dirty="0"/>
          </a:p>
        </p:txBody>
      </p:sp>
      <p:pic>
        <p:nvPicPr>
          <p:cNvPr id="7170" name="Picture 2" descr="http://static3.depositphotos.com/1001976/161/i/950/depositphotos_1610424-Fingerpr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653136"/>
            <a:ext cx="1102575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43608" y="500042"/>
            <a:ext cx="7643192" cy="559595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Петли </a:t>
            </a:r>
          </a:p>
          <a:p>
            <a:pPr>
              <a:lnSpc>
                <a:spcPct val="150000"/>
              </a:lnSpc>
            </a:pPr>
            <a:r>
              <a:rPr lang="ru-RU" sz="2500" dirty="0" smtClean="0"/>
              <a:t>Люди с преобладанием на пальцах петлевых узоров - это «золотая середина». У них широкий круг интересов, они легко сходятся с окружающими, терпят их любые странности, вполне адекватно при этом оценивая происходящее. При всех их плюсах и минусах это идеальные руководители, способные хоть и по минимуму, но удовлетворить всех. </a:t>
            </a:r>
          </a:p>
          <a:p>
            <a:endParaRPr lang="ru-RU" b="1" dirty="0"/>
          </a:p>
        </p:txBody>
      </p:sp>
      <p:pic>
        <p:nvPicPr>
          <p:cNvPr id="6146" name="Picture 2" descr="http://2.bp.blogspot.com/_XSC1K_dodQE/TBfukH2Q5SI/AAAAAAAABlM/NXFdG4gFbx4/s200/vin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286388"/>
            <a:ext cx="1407305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674</Words>
  <Application>Microsoft Office PowerPoint</Application>
  <PresentationFormat>Экран (4:3)</PresentationFormat>
  <Paragraphs>80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«Особенности пальцевых узоров и темперамента школьников Мезенской ООШ». </vt:lpstr>
      <vt:lpstr>Актуальность исследования. </vt:lpstr>
      <vt:lpstr> Целью исследования явилось изучение кожных узоров пальцев рук и особенностей типов темпераментов школьника для установления их взаимосвязей.</vt:lpstr>
      <vt:lpstr>Слайд 4</vt:lpstr>
      <vt:lpstr> Метод идентификации человека по отпечаткам пальцев, основанный на уникальности рисунка кожи называется- дактилоскопия.   В 1880 году два автора — Г. Фулдс и  В. Гершель — опубликовали в авторитетном английском научном журнале свои сообщения о возможностях идентификации личности по пальцевым отпечаткам</vt:lpstr>
      <vt:lpstr>Слайд 6</vt:lpstr>
      <vt:lpstr>Слайд 7</vt:lpstr>
      <vt:lpstr>Слайд 8</vt:lpstr>
      <vt:lpstr>Слайд 9</vt:lpstr>
      <vt:lpstr>Слайд 10</vt:lpstr>
      <vt:lpstr>Практическая часть работы 1 этап. Получение отпечатков пальцев. Использовала подушечку с чернилами для печатей и штампов, затем бумага для принтера формата А4, Всего было протестировано  13 человек, в том числе и автор этой работы.   </vt:lpstr>
      <vt:lpstr>     Анализ результатов отпечатков пальцев. Рисунки тщательно рассматривались, описывались с использованием классификатора отпечатков.</vt:lpstr>
      <vt:lpstr>Анализируя полученные на первом этапе данные, нужно обратить внимание, что у учащихся 7-го класса  встречаются 3 основных узорных типа: завиток, петля и дуга. Чаще всего у обследуемых отмечаются пальцевые узоры в виде петель</vt:lpstr>
      <vt:lpstr>Анкетирование «Тип темперамента»</vt:lpstr>
      <vt:lpstr>  На втором этапе проводимого исследования были получены сведения об индивидуальном типе темперамента у учащихся. Соотношение основных типов темперамента учащихся 6-го класса также различно. В ходе исследования выявлено, что в школе преобладает сангвинический тип темперамента (7 человек). 1 ученик из опрошенных обладают холерическим, а 1 – меланхолическим темпераментом,  флегматиков (4 человека).  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пальцевых узоров и темперамента школьников Мезенской ООШ».</dc:title>
  <dc:creator>Марсель</dc:creator>
  <cp:lastModifiedBy>Марсель</cp:lastModifiedBy>
  <cp:revision>25</cp:revision>
  <dcterms:created xsi:type="dcterms:W3CDTF">2018-04-17T01:49:25Z</dcterms:created>
  <dcterms:modified xsi:type="dcterms:W3CDTF">2018-10-11T02:03:58Z</dcterms:modified>
</cp:coreProperties>
</file>