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7" autoAdjust="0"/>
  </p:normalViewPr>
  <p:slideViewPr>
    <p:cSldViewPr>
      <p:cViewPr varScale="1">
        <p:scale>
          <a:sx n="63" d="100"/>
          <a:sy n="63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4221088"/>
            <a:ext cx="3313355" cy="1872208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Ларихинская</a:t>
            </a:r>
            <a:r>
              <a:rPr lang="ru-RU" sz="2400" dirty="0" smtClean="0"/>
              <a:t> основная общеобразовательная школа</a:t>
            </a:r>
            <a:br>
              <a:rPr lang="ru-RU" sz="2400" dirty="0" smtClean="0"/>
            </a:br>
            <a:r>
              <a:rPr lang="ru-RU" sz="2400" dirty="0" smtClean="0"/>
              <a:t>«Зелёная Акция» (отчёт)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user\Desktop\IMG_1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81" y="0"/>
            <a:ext cx="518457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год эколг 1-3кл\IMG_20170504_141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0600"/>
            <a:ext cx="8456632" cy="55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ГОД ЭКОЛ 4КЛ\P1000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65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ГОД ЭКОЛ 4КЛ\P1000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6496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ГОД ЭКОЛ 4КЛ\P1000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5 класс экология\IMG_9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0208"/>
            <a:ext cx="85329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5 класс экология\IMG_9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_2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064173" cy="68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_2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90988" cy="58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_2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_2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78950" cy="64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2 класс\IMG_20170201_143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88899" cy="606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2 класс\IMG_20170503_14002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2 класс\IMG_20170504_140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2820" cy="64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год эколг 1-3кл\IMG_20170504_14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496"/>
            <a:ext cx="387200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</TotalTime>
  <Words>4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Ларихинская основная общеобразовательная школа «Зелёная Акция» (отчёт)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Ларихинская основная общеобразовательная школа «Зелёная Акция» (отчёт) </dc:title>
  <dc:creator>user</dc:creator>
  <cp:lastModifiedBy>user</cp:lastModifiedBy>
  <cp:revision>3</cp:revision>
  <dcterms:created xsi:type="dcterms:W3CDTF">2017-05-05T04:13:16Z</dcterms:created>
  <dcterms:modified xsi:type="dcterms:W3CDTF">2017-05-05T04:36:25Z</dcterms:modified>
</cp:coreProperties>
</file>