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4" r:id="rId10"/>
    <p:sldId id="26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A94D-1D7F-4D96-8833-C5A6B35E5BB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9BAF-6577-43D6-B503-51794414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A94D-1D7F-4D96-8833-C5A6B35E5BB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9BAF-6577-43D6-B503-51794414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A94D-1D7F-4D96-8833-C5A6B35E5BB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9BAF-6577-43D6-B503-51794414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A94D-1D7F-4D96-8833-C5A6B35E5BB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9BAF-6577-43D6-B503-51794414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A94D-1D7F-4D96-8833-C5A6B35E5BB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9BAF-6577-43D6-B503-51794414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A94D-1D7F-4D96-8833-C5A6B35E5BB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9BAF-6577-43D6-B503-51794414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A94D-1D7F-4D96-8833-C5A6B35E5BB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9BAF-6577-43D6-B503-51794414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A94D-1D7F-4D96-8833-C5A6B35E5BB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9BAF-6577-43D6-B503-51794414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A94D-1D7F-4D96-8833-C5A6B35E5BB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9BAF-6577-43D6-B503-51794414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A94D-1D7F-4D96-8833-C5A6B35E5BB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9BAF-6577-43D6-B503-51794414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A94D-1D7F-4D96-8833-C5A6B35E5BB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9BAF-6577-43D6-B503-51794414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6A94D-1D7F-4D96-8833-C5A6B35E5BB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9BAF-6577-43D6-B503-51794414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28575f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126876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Творческий проект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«Улитка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Ахатина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кто ты?»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996952"/>
            <a:ext cx="56166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+mj-lt"/>
              </a:rPr>
              <a:t>МАОУ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3200" b="1" dirty="0" err="1" smtClean="0">
                <a:solidFill>
                  <a:srgbClr val="800000"/>
                </a:solidFill>
                <a:latin typeface="+mj-lt"/>
              </a:rPr>
              <a:t>Тоболовская</a:t>
            </a:r>
            <a:r>
              <a:rPr lang="ru-RU" sz="3200" b="1" dirty="0" smtClean="0">
                <a:solidFill>
                  <a:srgbClr val="800000"/>
                </a:solidFill>
                <a:latin typeface="+mj-lt"/>
              </a:rPr>
              <a:t> СОШ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+mj-lt"/>
              </a:rPr>
              <a:t>филиал </a:t>
            </a:r>
            <a:r>
              <a:rPr lang="ru-RU" sz="3200" b="1" dirty="0" err="1" smtClean="0">
                <a:solidFill>
                  <a:srgbClr val="800000"/>
                </a:solidFill>
                <a:latin typeface="+mj-lt"/>
              </a:rPr>
              <a:t>Карасульский</a:t>
            </a:r>
            <a:endParaRPr lang="ru-RU" sz="3200" b="1" dirty="0" smtClean="0">
              <a:solidFill>
                <a:srgbClr val="800000"/>
              </a:solidFill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+mj-lt"/>
              </a:rPr>
              <a:t> детский сад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+mj-lt"/>
              </a:rPr>
              <a:t>Воспитатель: Степура Алина </a:t>
            </a:r>
            <a:r>
              <a:rPr lang="ru-RU" sz="3200" b="1" dirty="0" err="1" smtClean="0">
                <a:solidFill>
                  <a:srgbClr val="800000"/>
                </a:solidFill>
                <a:latin typeface="+mj-lt"/>
              </a:rPr>
              <a:t>Алиевна</a:t>
            </a:r>
            <a:endParaRPr lang="ru-RU" sz="3200" b="1" dirty="0" smtClean="0">
              <a:solidFill>
                <a:srgbClr val="800000"/>
              </a:solidFill>
              <a:latin typeface="+mj-lt"/>
            </a:endParaRPr>
          </a:p>
          <a:p>
            <a:pPr algn="ctr"/>
            <a:endParaRPr lang="ru-RU" sz="3200" b="1" dirty="0" smtClean="0">
              <a:solidFill>
                <a:srgbClr val="800000"/>
              </a:solidFill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+mj-lt"/>
              </a:rPr>
              <a:t>2017</a:t>
            </a:r>
            <a:endParaRPr lang="ru-RU" sz="3200" b="1" dirty="0">
              <a:solidFill>
                <a:srgbClr val="8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28575f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Положительные стороны содержания улиток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431043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857364"/>
            <a:ext cx="410445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28575f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 rot="20779302">
            <a:off x="170365" y="1981546"/>
            <a:ext cx="8484127" cy="245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</a:t>
            </a:r>
            <a:r>
              <a:rPr kumimoji="0" lang="ru-RU" sz="2800" b="1" i="1" u="none" strike="noStrike" normalizeH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внимание!</a:t>
            </a:r>
            <a:endParaRPr kumimoji="0" lang="ru-RU" sz="2800" b="1" i="1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28575f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71600" y="19168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KtNBQPD5eSU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980728"/>
            <a:ext cx="6357982" cy="552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28575fec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8594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изучить особенности содержания улиток -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ахатин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домашних условиях.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85720" y="2500306"/>
            <a:ext cx="8643998" cy="3138494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Изучить, что представляет собой улитка, ее внешний вид  на примере  улитки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Ахатина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Узнать правила содержания и ухода за улитками. 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Познакомится с образом жизни и кормления улитки.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907704" y="513567"/>
            <a:ext cx="57606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52536" y="198884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28575f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79712" y="33265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62068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4127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vneshnee-stroenie-ulitki-ahatin-360x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076" y="857232"/>
            <a:ext cx="7767788" cy="52864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28575f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79712" y="33265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62068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4127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escarg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928670"/>
            <a:ext cx="6729928" cy="48320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600076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Использование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в косметологии.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28575f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Кормление.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по кормлению улиток.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285860"/>
            <a:ext cx="573919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1928802"/>
            <a:ext cx="2928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</a:rPr>
              <a:t>Меню  </a:t>
            </a:r>
          </a:p>
          <a:p>
            <a:pPr algn="ctr"/>
            <a:r>
              <a:rPr lang="ru-RU" sz="3600" dirty="0" smtClean="0">
                <a:solidFill>
                  <a:srgbClr val="006600"/>
                </a:solidFill>
              </a:rPr>
              <a:t>довольно </a:t>
            </a:r>
          </a:p>
          <a:p>
            <a:pPr algn="ctr"/>
            <a:r>
              <a:rPr lang="ru-RU" sz="3600" dirty="0" smtClean="0">
                <a:solidFill>
                  <a:srgbClr val="006600"/>
                </a:solidFill>
              </a:rPr>
              <a:t>разно-</a:t>
            </a:r>
          </a:p>
          <a:p>
            <a:pPr algn="ctr"/>
            <a:r>
              <a:rPr lang="ru-RU" sz="3600" dirty="0" smtClean="0">
                <a:solidFill>
                  <a:srgbClr val="006600"/>
                </a:solidFill>
              </a:rPr>
              <a:t>о</a:t>
            </a:r>
            <a:r>
              <a:rPr lang="ru-RU" sz="3600" dirty="0" smtClean="0">
                <a:solidFill>
                  <a:srgbClr val="006600"/>
                </a:solidFill>
              </a:rPr>
              <a:t>бразно</a:t>
            </a:r>
            <a:r>
              <a:rPr lang="ru-RU" sz="3600" dirty="0" smtClean="0">
                <a:solidFill>
                  <a:srgbClr val="006600"/>
                </a:solidFill>
              </a:rPr>
              <a:t>.</a:t>
            </a:r>
            <a:endParaRPr lang="ru-RU" sz="36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28575f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2. Органы чувств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Ахатинских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улиток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000108"/>
            <a:ext cx="4929222" cy="544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28575f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 3.   Пища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xzdRyPg_rv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504" y="1142984"/>
            <a:ext cx="4464496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fx7Zh71X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785926"/>
            <a:ext cx="4088175" cy="396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28575f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по правильному содержанию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Ахатинских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улиток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-180528" y="1484784"/>
            <a:ext cx="4680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XIuZio1_q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285860"/>
            <a:ext cx="4857784" cy="5258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110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Цель:  изучить особенности содержания улиток - ахатин в домашних условиях. </vt:lpstr>
      <vt:lpstr>Слайд 4</vt:lpstr>
      <vt:lpstr>Слайд 5</vt:lpstr>
      <vt:lpstr>Кормление.  Опыт по кормлению улиток. </vt:lpstr>
      <vt:lpstr>Опыт 2. Органы чувств Ахатинских улиток </vt:lpstr>
      <vt:lpstr>Опыт  3.   Пища </vt:lpstr>
      <vt:lpstr>Рекомендации по правильному содержанию Ахатинских улиток </vt:lpstr>
      <vt:lpstr>Положительные стороны содержания улиток 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Филимоновы</dc:creator>
  <cp:lastModifiedBy>User</cp:lastModifiedBy>
  <cp:revision>28</cp:revision>
  <dcterms:created xsi:type="dcterms:W3CDTF">2017-10-11T19:28:37Z</dcterms:created>
  <dcterms:modified xsi:type="dcterms:W3CDTF">2020-02-05T08:12:23Z</dcterms:modified>
</cp:coreProperties>
</file>