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008000"/>
    <a:srgbClr val="0066CC"/>
    <a:srgbClr val="000066"/>
    <a:srgbClr val="003300"/>
    <a:srgbClr val="993300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60"/>
  </p:normalViewPr>
  <p:slideViewPr>
    <p:cSldViewPr>
      <p:cViewPr varScale="1">
        <p:scale>
          <a:sx n="69" d="100"/>
          <a:sy n="69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фоны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9156"/>
            <a:ext cx="9151436" cy="6917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500306"/>
            <a:ext cx="6429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0066"/>
                </a:solidFill>
                <a:latin typeface="Candara" pitchFamily="34" charset="0"/>
              </a:rPr>
              <a:t>Как отмечают Новый год в других странах мира.</a:t>
            </a:r>
          </a:p>
          <a:p>
            <a:pPr algn="ctr"/>
            <a:endParaRPr lang="ru-RU" sz="3600" i="1" dirty="0" smtClean="0">
              <a:solidFill>
                <a:srgbClr val="000066"/>
              </a:solidFill>
              <a:latin typeface="Candara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00066"/>
                </a:solidFill>
                <a:latin typeface="Candara" pitchFamily="34" charset="0"/>
              </a:rPr>
              <a:t>Карасульский детский сад</a:t>
            </a:r>
          </a:p>
          <a:p>
            <a:pPr algn="ctr"/>
            <a:r>
              <a:rPr lang="ru-RU" sz="2800" i="1" dirty="0" smtClean="0">
                <a:solidFill>
                  <a:srgbClr val="000066"/>
                </a:solidFill>
                <a:latin typeface="Candara" pitchFamily="34" charset="0"/>
              </a:rPr>
              <a:t>Степура Алина Алиевна</a:t>
            </a:r>
          </a:p>
          <a:p>
            <a:pPr algn="ctr"/>
            <a:r>
              <a:rPr lang="ru-RU" sz="2800" i="1" dirty="0" smtClean="0">
                <a:solidFill>
                  <a:srgbClr val="000066"/>
                </a:solidFill>
                <a:latin typeface="Candara" pitchFamily="34" charset="0"/>
              </a:rPr>
              <a:t>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radero-cu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3598168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008000"/>
                </a:solidFill>
              </a:rPr>
              <a:t>Куба </a:t>
            </a:r>
            <a:endParaRPr lang="ru-RU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482453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Детский новогодний праздник на Кубе называется День Королей . Королей-волшебников, приносящих подарки детям зовут </a:t>
            </a:r>
            <a:r>
              <a:rPr lang="ru-RU" sz="2800" i="1" dirty="0" err="1" smtClean="0"/>
              <a:t>Бальтасар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Гаспар</a:t>
            </a:r>
            <a:r>
              <a:rPr lang="ru-RU" sz="2800" i="1" dirty="0" smtClean="0"/>
              <a:t> и </a:t>
            </a:r>
            <a:r>
              <a:rPr lang="ru-RU" sz="2800" i="1" dirty="0" err="1" smtClean="0"/>
              <a:t>Мельчор</a:t>
            </a:r>
            <a:r>
              <a:rPr lang="ru-RU" sz="2800" i="1" dirty="0" smtClean="0"/>
              <a:t>. Накануне дети пишут им письма, в которых рассказывают о своих заветных желаниях. Кубинцы в канун Нового года заполняют водой посуду, которая есть в доме, а в полночь начинают выливать её из окон. Так все жители острова Свободы желают в Новом году светлого и чистого , как вода, пути. А пока часы бьют 12 ударов, необходимо скушать 12 виноградинок, и тогда добро, согласие и мир будут сопровождать  тебя все 12 месяцев.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istmasitaly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9888" y="0"/>
            <a:ext cx="3094112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9900"/>
                </a:solidFill>
              </a:rPr>
              <a:t>Италия </a:t>
            </a:r>
            <a:endParaRPr lang="ru-RU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176463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>В Италии Новый год начинается 6 января. Все итальянские ребятишки с нетерпением ждут добрую Фею </a:t>
            </a:r>
            <a:r>
              <a:rPr lang="ru-RU" sz="2400" i="1" dirty="0" err="1" smtClean="0"/>
              <a:t>Бефану</a:t>
            </a:r>
            <a:r>
              <a:rPr lang="ru-RU" sz="2400" i="1" dirty="0" smtClean="0"/>
              <a:t>. Она прилетает ночью на волшебной метле, открывает двери маленьким золотым ключиком и, войдя в комнату, где спят дети, наполняет подарками детские чулки, специально подвешенные к камину. </a:t>
            </a:r>
            <a:r>
              <a:rPr lang="ru-RU" sz="2400" i="1" dirty="0" err="1" smtClean="0"/>
              <a:t>Баббо</a:t>
            </a:r>
            <a:r>
              <a:rPr lang="ru-RU" sz="2400" i="1" dirty="0" smtClean="0"/>
              <a:t> Натале – итальянский  Дед Мороз. В Италии считается, что Новый год  надо начинать, освободившись от всего старого. Поэтому в новогоднюю ночь принято выбрасывать из окон старые вещи. Надо быть осторожным, если хочешь, чтобы на голову тебе не свалился утюг или соломенный стул.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emlin_and_Red_Square_Fireworks,_Moscow,_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ны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9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500174"/>
            <a:ext cx="40719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6600"/>
                </a:solidFill>
                <a:latin typeface="Comic Sans MS" pitchFamily="66" charset="0"/>
              </a:rPr>
              <a:t>С </a:t>
            </a:r>
            <a:r>
              <a:rPr lang="ru-RU" sz="7200" dirty="0" smtClean="0">
                <a:solidFill>
                  <a:srgbClr val="006600"/>
                </a:solidFill>
                <a:latin typeface="Comic Sans MS" pitchFamily="66" charset="0"/>
              </a:rPr>
              <a:t>новым годом!!!</a:t>
            </a: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Спасибо </a:t>
            </a:r>
            <a:r>
              <a:rPr lang="ru-RU" sz="4000" dirty="0" smtClean="0">
                <a:solidFill>
                  <a:srgbClr val="C00000"/>
                </a:solidFill>
              </a:rPr>
              <a:t>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34108082116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3888432" cy="1296144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</a:rPr>
              <a:t>Венгрия </a:t>
            </a:r>
            <a:endParaRPr lang="ru-RU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ru-RU" sz="3000" i="1" dirty="0" smtClean="0"/>
              <a:t>В Венгрии в «судьбоносную» первую секунду Нового года предпочитают свистеть – причем, используя не пальцы, а детские дудочки, рожки, свистульки. Считается, что именно они отгоняют от жилища злых духов и призывают радость, благополучие. Готовясь к празднику ,венгры не забывают о магической силе новогодних блюд : фасоль и горох сохраняют силу духа и тела, </a:t>
            </a:r>
            <a:r>
              <a:rPr lang="ru-RU" sz="3000" i="1" dirty="0" err="1" smtClean="0"/>
              <a:t>яблоки-красоту</a:t>
            </a:r>
            <a:r>
              <a:rPr lang="ru-RU" sz="3000" i="1" dirty="0" smtClean="0"/>
              <a:t> и любовь, орехи способны защитить от беды, </a:t>
            </a:r>
            <a:r>
              <a:rPr lang="ru-RU" sz="3000" i="1" dirty="0" err="1" smtClean="0"/>
              <a:t>чеснок-от</a:t>
            </a:r>
            <a:r>
              <a:rPr lang="ru-RU" sz="3000" i="1" dirty="0" smtClean="0"/>
              <a:t> болезней, а </a:t>
            </a:r>
            <a:r>
              <a:rPr lang="ru-RU" sz="3000" i="1" dirty="0" err="1" smtClean="0"/>
              <a:t>мёд-подсластить</a:t>
            </a:r>
            <a:r>
              <a:rPr lang="ru-RU" sz="3000" i="1" dirty="0" smtClean="0"/>
              <a:t>  жизнь.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na_new_y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16632"/>
            <a:ext cx="3094112" cy="1323578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Япония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08912" cy="5832648"/>
          </a:xfrm>
        </p:spPr>
        <p:txBody>
          <a:bodyPr>
            <a:normAutofit fontScale="90000"/>
          </a:bodyPr>
          <a:lstStyle/>
          <a:p>
            <a:r>
              <a:rPr lang="ru-RU" sz="3000" i="1" dirty="0" smtClean="0"/>
              <a:t>Японские дети встречают Новый год в новой одежде. Считается, что это приносит здоровье и удачу в Новом году. В новогоднюю ночь дети прячут под подушку картинку с изображением парусника, на котором  плывут 7 сказочных волшебников-7 покровителей счастья. В первые секунды Нового года следует засмеяться -это должно принести удачу. А чтобы счастье пришло в дом, японцы украшают его, точнее входную дверь, веточками  бамбука и сосны - символами долголетия и верности. Еда на столе - тоже символическая : длинные макароны-знак долголетия, рис- достатка, карп - силы, фасоль - здоровья.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e5bd580f235f53b62bcd0a251dd56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3824" y="0"/>
            <a:ext cx="3670176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0066CC"/>
                </a:solidFill>
              </a:rPr>
              <a:t>Германия </a:t>
            </a:r>
            <a:endParaRPr lang="ru-RU" i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417646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 Германии Санта Клаус появляется на ослике. Перед сном дети ставят на стол тарелку для подарков, которые им принесет Санта Клаус, а в башмаки кладут сено – угощение для ослика.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огодняя варна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0"/>
            <a:ext cx="3382144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9900"/>
                </a:solidFill>
              </a:rPr>
              <a:t>Болгария </a:t>
            </a:r>
            <a:endParaRPr lang="ru-RU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23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312368"/>
          </a:xfrm>
        </p:spPr>
        <p:txBody>
          <a:bodyPr>
            <a:normAutofit/>
          </a:bodyPr>
          <a:lstStyle/>
          <a:p>
            <a:r>
              <a:rPr lang="ru-RU" sz="3000" i="1" dirty="0" smtClean="0"/>
              <a:t>В Болгарии собираются на Новый год у праздничного стола гости, родственники и во всех домах на три минуты гаснет свет. Время, когда гости остаются в темноте, называют минутами новогодних поцелуев, тайну которых будет хранить темнота.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492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Венгрия </vt:lpstr>
      <vt:lpstr>В Венгрии в «судьбоносную» первую секунду Нового года предпочитают свистеть – причем, используя не пальцы, а детские дудочки, рожки, свистульки. Считается, что именно они отгоняют от жилища злых духов и призывают радость, благополучие. Готовясь к празднику ,венгры не забывают о магической силе новогодних блюд : фасоль и горох сохраняют силу духа и тела, яблоки-красоту и любовь, орехи способны защитить от беды, чеснок-от болезней, а мёд-подсластить  жизнь.</vt:lpstr>
      <vt:lpstr>Япония </vt:lpstr>
      <vt:lpstr>Японские дети встречают Новый год в новой одежде. Считается, что это приносит здоровье и удачу в Новом году. В новогоднюю ночь дети прячут под подушку картинку с изображением парусника, на котором  плывут 7 сказочных волшебников-7 покровителей счастья. В первые секунды Нового года следует засмеяться -это должно принести удачу. А чтобы счастье пришло в дом, японцы украшают его, точнее входную дверь, веточками  бамбука и сосны - символами долголетия и верности. Еда на столе - тоже символическая : длинные макароны-знак долголетия, рис- достатка, карп - силы, фасоль - здоровья.</vt:lpstr>
      <vt:lpstr>Германия </vt:lpstr>
      <vt:lpstr>В Германии Санта Клаус появляется на ослике. Перед сном дети ставят на стол тарелку для подарков, которые им принесет Санта Клаус, а в башмаки кладут сено – угощение для ослика.</vt:lpstr>
      <vt:lpstr>Болгария </vt:lpstr>
      <vt:lpstr>В Болгарии собираются на Новый год у праздничного стола гости, родственники и во всех домах на три минуты гаснет свет. Время, когда гости остаются в темноте, называют минутами новогодних поцелуев, тайну которых будет хранить темнота.</vt:lpstr>
      <vt:lpstr>Куба </vt:lpstr>
      <vt:lpstr>Детский новогодний праздник на Кубе называется День Королей . Королей-волшебников, приносящих подарки детям зовут Бальтасар, Гаспар и Мельчор. Накануне дети пишут им письма, в которых рассказывают о своих заветных желаниях. Кубинцы в канун Нового года заполняют водой посуду, которая есть в доме, а в полночь начинают выливать её из окон. Так все жители острова Свободы желают в Новом году светлого и чистого , как вода, пути. А пока часы бьют 12 ударов, необходимо скушать 12 виноградинок, и тогда добро, согласие и мир будут сопровождать  тебя все 12 месяцев.</vt:lpstr>
      <vt:lpstr>Италия </vt:lpstr>
      <vt:lpstr>В Италии Новый год начинается 6 января. Все итальянские ребятишки с нетерпением ждут добрую Фею Бефану. Она прилетает ночью на волшебной метле, открывает двери маленьким золотым ключиком и, войдя в комнату, где спят дети, наполняет подарками детские чулки, специально подвешенные к камину. Баббо Натале – итальянский  Дед Мороз. В Италии считается, что Новый год  надо начинать, освободившись от всего старого. Поэтому в новогоднюю ночь принято выбрасывать из окон старые вещи. Надо быть осторожным, если хочешь, чтобы на голову тебе не свалился утюг или соломенный стул.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SLAVA</cp:lastModifiedBy>
  <cp:revision>18</cp:revision>
  <dcterms:created xsi:type="dcterms:W3CDTF">2012-01-21T17:05:57Z</dcterms:created>
  <dcterms:modified xsi:type="dcterms:W3CDTF">2020-01-28T15:18:31Z</dcterms:modified>
</cp:coreProperties>
</file>