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1" r:id="rId4"/>
    <p:sldId id="263" r:id="rId5"/>
    <p:sldId id="264" r:id="rId6"/>
    <p:sldId id="265" r:id="rId7"/>
    <p:sldId id="266" r:id="rId8"/>
    <p:sldId id="260" r:id="rId9"/>
    <p:sldId id="268" r:id="rId10"/>
    <p:sldId id="262" r:id="rId11"/>
    <p:sldId id="267" r:id="rId12"/>
    <p:sldId id="272" r:id="rId13"/>
    <p:sldId id="273" r:id="rId14"/>
    <p:sldId id="275" r:id="rId15"/>
    <p:sldId id="278" r:id="rId16"/>
    <p:sldId id="277" r:id="rId17"/>
    <p:sldId id="280" r:id="rId18"/>
    <p:sldId id="279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9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A5CEF-170A-4469-9C39-0F1C766A564A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A6F7C-0979-49E2-8F9A-E970453710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670D-C1F1-4D82-A5B5-CC4C58C9D504}" type="datetimeFigureOut">
              <a:rPr lang="ru-RU" smtClean="0"/>
              <a:pPr/>
              <a:t>28.09.2016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C0644-C657-4DF2-9688-08249B3829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Dlya-konkursov-muzyka-iz-kf-Usatyy-nyan_-mr3(muzofon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e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4.xml"/><Relationship Id="rId1" Type="http://schemas.openxmlformats.org/officeDocument/2006/relationships/audio" Target="file:///F:\Dlya-konkursov-muzyka-iz-kf-Usatyy-nyan_-mr3(muzofon.com)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0"/>
            <a:ext cx="4680519" cy="5078313"/>
          </a:xfrm>
          <a:prstGeom prst="rect">
            <a:avLst/>
          </a:prstGeom>
          <a:noFill/>
          <a:scene3d>
            <a:camera prst="orthographicFront">
              <a:rot lat="1083464" lon="20016465" rev="21075308"/>
            </a:camera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днем рождения,</a:t>
            </a:r>
          </a:p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Карасульский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детский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Dlya-konkursov-muzyka-iz-kf-Usatyy-nyan_-mr3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8342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3" name="Рисунок 2" descr="IMG_1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3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924944"/>
            <a:ext cx="43204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orky_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260648"/>
            <a:ext cx="6768752" cy="600075"/>
          </a:xfrm>
          <a:prstGeom prst="rect">
            <a:avLst/>
          </a:prstGeom>
        </p:spPr>
      </p:pic>
    </p:spTree>
  </p:cSld>
  <p:clrMapOvr>
    <a:masterClrMapping/>
  </p:clrMapOvr>
  <p:transition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Содержимое 4" descr="SANY030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7893" y="1643050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Содержимое 5" descr="SANY0347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86314" y="3286124"/>
            <a:ext cx="4252914" cy="283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7" name="Rectangle 1"/>
          <p:cNvSpPr>
            <a:spLocks noChangeArrowheads="1"/>
          </p:cNvSpPr>
          <p:nvPr/>
        </p:nvSpPr>
        <p:spPr bwMode="auto">
          <a:xfrm>
            <a:off x="4572000" y="836712"/>
            <a:ext cx="4572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 главные люди в саду,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добрейшие руки привыкли </a:t>
            </a: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труду,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отдали они дорогим малышам,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за каждую кроху болеет душа,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Проработали много они или мало,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они молодцы, многодетные мамы.</a:t>
            </a:r>
            <a:endParaRPr lang="ru-RU" sz="20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10" name="Рисунок 9" descr="corky_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47664" y="260648"/>
            <a:ext cx="6192688" cy="600075"/>
          </a:xfrm>
          <a:prstGeom prst="rect">
            <a:avLst/>
          </a:prstGeom>
        </p:spPr>
      </p:pic>
      <p:pic>
        <p:nvPicPr>
          <p:cNvPr id="7" name="Dlya-konkursov-muzyka-iz-kf-Usatyy-nyan_-mr3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8342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3" name="Рисунок 2" descr="corky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88640"/>
            <a:ext cx="6552728" cy="816099"/>
          </a:xfrm>
          <a:prstGeom prst="rect">
            <a:avLst/>
          </a:prstGeom>
        </p:spPr>
      </p:pic>
      <p:pic>
        <p:nvPicPr>
          <p:cNvPr id="4" name="Рисунок 3" descr="IMG_38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196" y="905470"/>
            <a:ext cx="4520084" cy="330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27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639" y="2780928"/>
            <a:ext cx="4904865" cy="387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516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4400" dirty="0"/>
          </a:p>
        </p:txBody>
      </p:sp>
      <p:pic>
        <p:nvPicPr>
          <p:cNvPr id="9" name="Содержимое 8" descr="IMG_86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315" t="37255" r="10461"/>
          <a:stretch>
            <a:fillRect/>
          </a:stretch>
        </p:blipFill>
        <p:spPr>
          <a:xfrm>
            <a:off x="4080161" y="1556791"/>
            <a:ext cx="4668303" cy="394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816424" cy="4835079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Татьяна Алексеевна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Пугина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победитель  конкурса «Воспитатель года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Ишимского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района – 2015»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516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9512" y="908720"/>
            <a:ext cx="3816424" cy="3456384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Первое место в конкурсе снежных фигур в 2015 году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6" name="Picture 4" descr="maslenica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1412776"/>
            <a:ext cx="417646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AG00392_"/>
          <p:cNvPicPr>
            <a:picLocks noChangeAspect="1" noChangeArrowheads="1" noCrop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5536" y="3140968"/>
            <a:ext cx="43924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6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516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4400" dirty="0"/>
          </a:p>
        </p:txBody>
      </p:sp>
      <p:pic>
        <p:nvPicPr>
          <p:cNvPr id="9" name="Содержимое 8" descr="IMG_86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22956" y="1772816"/>
            <a:ext cx="5643870" cy="379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3816424" cy="4835079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Районный конкурс «Воспитатель года – 2016» проводился на базе Карасульского детского сада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516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4400" dirty="0"/>
          </a:p>
        </p:txBody>
      </p:sp>
      <p:pic>
        <p:nvPicPr>
          <p:cNvPr id="9" name="Содержимое 8" descr="IMG_86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17279" y="1844824"/>
            <a:ext cx="5141028" cy="358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7544" y="1340768"/>
            <a:ext cx="3816424" cy="4835079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Воспитатель Альбина Владимировна Добрых  отмечена особым мнением жюри   за участие в  районном конкурсе «Воспитатель года – 2016»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8516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endParaRPr lang="ru-RU" sz="4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9552" y="928671"/>
            <a:ext cx="8064896" cy="928694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Победа в конкурсе пресс-центров образовательных учреждений в рамках конкурса  «Педагог года </a:t>
            </a:r>
            <a:r>
              <a:rPr lang="ru-RU" sz="93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Ишимского</a:t>
            </a:r>
            <a:r>
              <a:rPr lang="ru-RU" sz="9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района – 2016»</a:t>
            </a:r>
            <a:endParaRPr lang="ru-RU" sz="93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1026" name="Picture 2" descr="C:\Users\Пользователь\Desktop\фото детский сад\2016\Воспитатель года2016_2день_занятие\IMG_24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000240"/>
            <a:ext cx="6322263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412776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С днём рожденья поздравляем, наш любимый детский сад, 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     Счастья, радости желаем  для гостей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и для ребят! 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 Будем веселы, здоровы, будем добрый свет дарить! </a:t>
            </a:r>
            <a:b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    Приходите в гости чаще, путь для вас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всегда открыт! 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3" descr="D:\для сайта\81fdc93e7f6b89c4d6ec65c4f4c23f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24482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332658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0"/>
            <a:ext cx="4968552" cy="1512168"/>
          </a:xfrm>
          <a:prstGeom prst="rect">
            <a:avLst/>
          </a:prstGeom>
        </p:spPr>
      </p:pic>
      <p:pic>
        <p:nvPicPr>
          <p:cNvPr id="8" name="Рисунок 7" descr="b785c8181a0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4941168"/>
            <a:ext cx="1740523" cy="1656184"/>
          </a:xfrm>
          <a:prstGeom prst="rect">
            <a:avLst/>
          </a:prstGeom>
        </p:spPr>
      </p:pic>
    </p:spTree>
  </p:cSld>
  <p:clrMapOvr>
    <a:masterClrMapping/>
  </p:clrMapOvr>
  <p:transition advTm="1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687655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lum contrast="30000"/>
          </a:blip>
          <a:stretch>
            <a:fillRect/>
          </a:stretch>
        </p:blipFill>
        <p:spPr>
          <a:xfrm>
            <a:off x="1619672" y="4797152"/>
            <a:ext cx="5976664" cy="18002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18040" cy="78296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002060"/>
                </a:solidFill>
                <a:latin typeface="Monotype Corsiva" pitchFamily="66" charset="0"/>
              </a:rPr>
              <a:t>Продолжение следует…</a:t>
            </a:r>
            <a:endParaRPr lang="ru-RU" sz="6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 bright="2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980728"/>
            <a:ext cx="8137525" cy="5328592"/>
          </a:xfrm>
        </p:spPr>
        <p:txBody>
          <a:bodyPr/>
          <a:lstStyle/>
          <a:p>
            <a:pPr eaLnBrk="1" hangingPunct="1"/>
            <a:endParaRPr lang="ru-RU" sz="5900" b="1" dirty="0" smtClean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1" hangingPunct="1"/>
            <a:r>
              <a:rPr lang="ru-RU" sz="5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Юбилейный День рождения</a:t>
            </a:r>
          </a:p>
          <a:p>
            <a:pPr eaLnBrk="1" hangingPunct="1"/>
            <a:r>
              <a:rPr lang="ru-RU" sz="5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Отмечает Детский сад!</a:t>
            </a:r>
          </a:p>
          <a:p>
            <a:pPr eaLnBrk="1" hangingPunct="1"/>
            <a:r>
              <a:rPr lang="ru-RU" sz="5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И об этом, без сомненья,</a:t>
            </a:r>
          </a:p>
          <a:p>
            <a:pPr eaLnBrk="1" hangingPunct="1"/>
            <a:r>
              <a:rPr lang="ru-RU" sz="50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Все сегодня говорят!!!</a:t>
            </a:r>
          </a:p>
        </p:txBody>
      </p:sp>
      <p:pic>
        <p:nvPicPr>
          <p:cNvPr id="3" name="Рисунок 2" descr="1332658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0"/>
            <a:ext cx="6984776" cy="1944216"/>
          </a:xfrm>
          <a:prstGeom prst="rect">
            <a:avLst/>
          </a:prstGeom>
        </p:spPr>
      </p:pic>
    </p:spTree>
  </p:cSld>
  <p:clrMapOvr>
    <a:masterClrMapping/>
  </p:clrMapOvr>
  <p:transition spd="slow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1" y="404813"/>
            <a:ext cx="4608190" cy="25193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Тоболовская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Карасульский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2" y="3068638"/>
            <a:ext cx="4247703" cy="3455987"/>
          </a:xfrm>
        </p:spPr>
        <p:txBody>
          <a:bodyPr/>
          <a:lstStyle/>
          <a:p>
            <a:pPr eaLnBrk="1" hangingPunct="1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Днём рождения детского</a:t>
            </a:r>
          </a:p>
          <a:p>
            <a:pPr eaLnBrk="1" hangingPunct="1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сада считается 3 ноября 1976 года.</a:t>
            </a:r>
          </a:p>
          <a:p>
            <a:pPr eaLnBrk="1" hangingPunct="1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2016 году</a:t>
            </a:r>
          </a:p>
          <a:p>
            <a:pPr eaLnBrk="1" hangingPunct="1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детский сад отмечает</a:t>
            </a:r>
          </a:p>
          <a:p>
            <a:pPr eaLnBrk="1" hangingPunct="1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своё 40-летие.</a:t>
            </a: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5805264"/>
            <a:ext cx="3513646" cy="836712"/>
          </a:xfrm>
          <a:prstGeom prst="rect">
            <a:avLst/>
          </a:prstGeom>
        </p:spPr>
      </p:pic>
      <p:pic>
        <p:nvPicPr>
          <p:cNvPr id="5" name="Рисунок 4" descr="IMG_6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80728"/>
            <a:ext cx="374441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1976 год-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открытие  детского сада  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«Колокольчик»                     </a:t>
            </a:r>
          </a:p>
        </p:txBody>
      </p:sp>
      <p:pic>
        <p:nvPicPr>
          <p:cNvPr id="17411" name="Содержимое 4" descr="Рисунок (17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374441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Содержимое 5" descr="Рисунок (14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8024" y="1700808"/>
            <a:ext cx="410445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flipH="1" flipV="1">
            <a:off x="3635896" y="3613666"/>
            <a:ext cx="516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188640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1986 год - 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открытие второго здания. Детский сад 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«Серебряное копытце»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78342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165304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Коллектив 70 –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годов</a:t>
            </a:r>
            <a:endParaRPr lang="ru-RU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Содержимое 5" descr="коллектив с новым годом декабрь 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7056438" cy="454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spd="slow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1979 год</a:t>
            </a:r>
          </a:p>
        </p:txBody>
      </p:sp>
      <p:pic>
        <p:nvPicPr>
          <p:cNvPr id="17411" name="Содержимое 4" descr="Рисунок (17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5"/>
            <a:ext cx="4500562" cy="349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Содержимое 5" descr="Рисунок (14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76749" y="2428868"/>
            <a:ext cx="4597872" cy="344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78342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48064" y="1556792"/>
            <a:ext cx="3168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1987 год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2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Коллектив 2016 года</a:t>
            </a:r>
            <a:endParaRPr lang="ru-RU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Содержимое 5" descr="коллектив с новым годом декабрь 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777686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8342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  <p:pic>
        <p:nvPicPr>
          <p:cNvPr id="3" name="Рисунок 2" descr="IMG_9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76672"/>
            <a:ext cx="788436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5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Содержимое 4" descr="Людмила Анатольевн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367240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11960" y="692696"/>
            <a:ext cx="4537075" cy="4852988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dirty="0" smtClean="0"/>
              <a:t>   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Детский сад весёлый, славный!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Ну, а кто здесь самый главный?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В кабинете кто сидит?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Всеми кто руководит?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Ночами не спящая,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За бюджетом следящая,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 мамами беседующая</a:t>
            </a:r>
            <a:b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Детским садом Заведующая!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</a:t>
            </a:r>
            <a:endParaRPr lang="ru-RU" dirty="0"/>
          </a:p>
        </p:txBody>
      </p:sp>
      <p:pic>
        <p:nvPicPr>
          <p:cNvPr id="7" name="Рисунок 6" descr="178342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6237312"/>
            <a:ext cx="3343275" cy="447675"/>
          </a:xfrm>
          <a:prstGeom prst="rect">
            <a:avLst/>
          </a:prstGeom>
        </p:spPr>
      </p:pic>
    </p:spTree>
  </p:cSld>
  <p:clrMapOvr>
    <a:masterClrMapping/>
  </p:clrMapOvr>
  <p:transition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218</Words>
  <Application>Microsoft Office PowerPoint</Application>
  <PresentationFormat>Экран (4:3)</PresentationFormat>
  <Paragraphs>55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МАОУ Тоболовская СОШ  филиал Карасульский  детский сад</vt:lpstr>
      <vt:lpstr>   1976 год- открытие  детского сада   «Колокольчик»                     </vt:lpstr>
      <vt:lpstr>  Коллектив 70 – х годов</vt:lpstr>
      <vt:lpstr>      1979 год</vt:lpstr>
      <vt:lpstr>  Коллектив 2016 года</vt:lpstr>
      <vt:lpstr>Слайд 8</vt:lpstr>
      <vt:lpstr>Слайд 9</vt:lpstr>
      <vt:lpstr>Слайд 10</vt:lpstr>
      <vt:lpstr>Слайд 11</vt:lpstr>
      <vt:lpstr>Слайд 12</vt:lpstr>
      <vt:lpstr>Наши достижения</vt:lpstr>
      <vt:lpstr>Наши достижения</vt:lpstr>
      <vt:lpstr>Наши достижения</vt:lpstr>
      <vt:lpstr>Наши достижения</vt:lpstr>
      <vt:lpstr>Наши достижения</vt:lpstr>
      <vt:lpstr>Слайд 18</vt:lpstr>
      <vt:lpstr>Продолжение следует…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Данила</cp:lastModifiedBy>
  <cp:revision>70</cp:revision>
  <dcterms:created xsi:type="dcterms:W3CDTF">2016-09-26T06:02:30Z</dcterms:created>
  <dcterms:modified xsi:type="dcterms:W3CDTF">2016-09-28T13:54:58Z</dcterms:modified>
</cp:coreProperties>
</file>