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D6CEF96-833C-49AC-9F94-6F38864AB55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9AB7067-9058-45C6-B20F-090A32A7C5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64704"/>
            <a:ext cx="7543800" cy="3959696"/>
          </a:xfrm>
        </p:spPr>
        <p:txBody>
          <a:bodyPr/>
          <a:lstStyle/>
          <a:p>
            <a:r>
              <a:rPr lang="ru-RU" sz="5000" dirty="0" smtClean="0"/>
              <a:t>Конкурс: </a:t>
            </a:r>
            <a:br>
              <a:rPr lang="ru-RU" sz="5000" dirty="0" smtClean="0"/>
            </a:br>
            <a:r>
              <a:rPr lang="ru-RU" sz="5000" dirty="0" smtClean="0"/>
              <a:t>«Символы региона»</a:t>
            </a:r>
            <a:br>
              <a:rPr lang="ru-RU" sz="5000" dirty="0" smtClean="0"/>
            </a:br>
            <a:r>
              <a:rPr lang="ru-RU" sz="5000" dirty="0" smtClean="0"/>
              <a:t>Номинация: «Достопримечательности моей малой родины»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Ершовская </a:t>
            </a:r>
            <a:r>
              <a:rPr lang="ru-RU" dirty="0" smtClean="0"/>
              <a:t>ООШ</a:t>
            </a:r>
          </a:p>
          <a:p>
            <a:r>
              <a:rPr lang="ru-RU" dirty="0" smtClean="0"/>
              <a:t>Участник: Касьянова Виктория, 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4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9" y="685800"/>
            <a:ext cx="8197999" cy="5450798"/>
          </a:xfrm>
        </p:spPr>
      </p:pic>
    </p:spTree>
    <p:extLst>
      <p:ext uri="{BB962C8B-B14F-4D97-AF65-F5344CB8AC3E}">
        <p14:creationId xmlns:p14="http://schemas.microsoft.com/office/powerpoint/2010/main" val="2340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1"/>
            <a:ext cx="7159325" cy="4760190"/>
          </a:xfrm>
        </p:spPr>
      </p:pic>
    </p:spTree>
    <p:extLst>
      <p:ext uri="{BB962C8B-B14F-4D97-AF65-F5344CB8AC3E}">
        <p14:creationId xmlns:p14="http://schemas.microsoft.com/office/powerpoint/2010/main" val="33245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и памятник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78" y="685800"/>
            <a:ext cx="5844844" cy="3886200"/>
          </a:xfrm>
        </p:spPr>
      </p:pic>
    </p:spTree>
    <p:extLst>
      <p:ext uri="{BB962C8B-B14F-4D97-AF65-F5344CB8AC3E}">
        <p14:creationId xmlns:p14="http://schemas.microsoft.com/office/powerpoint/2010/main" val="4157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Памятник героям войны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78" y="685800"/>
            <a:ext cx="5844844" cy="3886200"/>
          </a:xfrm>
        </p:spPr>
      </p:pic>
    </p:spTree>
    <p:extLst>
      <p:ext uri="{BB962C8B-B14F-4D97-AF65-F5344CB8AC3E}">
        <p14:creationId xmlns:p14="http://schemas.microsoft.com/office/powerpoint/2010/main" val="12599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 культуры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78" y="685800"/>
            <a:ext cx="5844844" cy="3886200"/>
          </a:xfrm>
        </p:spPr>
      </p:pic>
    </p:spTree>
    <p:extLst>
      <p:ext uri="{BB962C8B-B14F-4D97-AF65-F5344CB8AC3E}">
        <p14:creationId xmlns:p14="http://schemas.microsoft.com/office/powerpoint/2010/main" val="529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Памятник Коньку-горбунку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78" y="685800"/>
            <a:ext cx="5844844" cy="3886200"/>
          </a:xfrm>
        </p:spPr>
      </p:pic>
    </p:spTree>
    <p:extLst>
      <p:ext uri="{BB962C8B-B14F-4D97-AF65-F5344CB8AC3E}">
        <p14:creationId xmlns:p14="http://schemas.microsoft.com/office/powerpoint/2010/main" val="29272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Пешеходный  </a:t>
            </a:r>
            <a:r>
              <a:rPr lang="ru-RU" dirty="0" smtClean="0"/>
              <a:t>мост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5" y="188640"/>
            <a:ext cx="7135029" cy="5320100"/>
          </a:xfrm>
        </p:spPr>
      </p:pic>
    </p:spTree>
    <p:extLst>
      <p:ext uri="{BB962C8B-B14F-4D97-AF65-F5344CB8AC3E}">
        <p14:creationId xmlns:p14="http://schemas.microsoft.com/office/powerpoint/2010/main" val="3035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</TotalTime>
  <Words>22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Конкурс:  «Символы региона» Номинация: «Достопримечательности моей малой родины»</vt:lpstr>
      <vt:lpstr>Презентация PowerPoint</vt:lpstr>
      <vt:lpstr>Церковь </vt:lpstr>
      <vt:lpstr>Церковь и памятник</vt:lpstr>
      <vt:lpstr>Памятник героям войны</vt:lpstr>
      <vt:lpstr>Дом культуры</vt:lpstr>
      <vt:lpstr>Памятник Коньку-горбунку</vt:lpstr>
      <vt:lpstr>   Пешеходный  мост </vt:lpstr>
    </vt:vector>
  </TitlesOfParts>
  <Company>Васильев В.С. Иваново-2012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моей малой родины</dc:title>
  <dc:creator>Евгений</dc:creator>
  <cp:lastModifiedBy>Галина</cp:lastModifiedBy>
  <cp:revision>3</cp:revision>
  <dcterms:created xsi:type="dcterms:W3CDTF">2017-09-18T14:15:20Z</dcterms:created>
  <dcterms:modified xsi:type="dcterms:W3CDTF">2017-09-19T13:17:14Z</dcterms:modified>
</cp:coreProperties>
</file>