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35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70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2537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1032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19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6299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383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0297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366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18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801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52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27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883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6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019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77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D06040-09AB-4DA2-8A35-7BAACFD4694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07A555-95F0-4374-9172-E4F6DBA65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0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Филиал МАОУ </a:t>
            </a:r>
            <a:r>
              <a:rPr lang="ru-RU" sz="4400" dirty="0" err="1" smtClean="0"/>
              <a:t>Гагаринская</a:t>
            </a:r>
            <a:r>
              <a:rPr lang="ru-RU" sz="4400" dirty="0" smtClean="0"/>
              <a:t> СОШ - </a:t>
            </a:r>
            <a:r>
              <a:rPr lang="ru-RU" sz="4400" dirty="0" err="1"/>
              <a:t>Ваньковская</a:t>
            </a:r>
            <a:r>
              <a:rPr lang="ru-RU" sz="4400" dirty="0"/>
              <a:t> ООШ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Учитель: </a:t>
            </a:r>
            <a:r>
              <a:rPr lang="ru-RU" dirty="0" err="1"/>
              <a:t>Аврамкова</a:t>
            </a:r>
            <a:r>
              <a:rPr lang="ru-RU" dirty="0"/>
              <a:t> Е</a:t>
            </a:r>
            <a:r>
              <a:rPr lang="ru-RU"/>
              <a:t>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5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674" y="392197"/>
            <a:ext cx="11206713" cy="6303776"/>
          </a:xfrm>
        </p:spPr>
      </p:pic>
    </p:spTree>
    <p:extLst>
      <p:ext uri="{BB962C8B-B14F-4D97-AF65-F5344CB8AC3E}">
        <p14:creationId xmlns:p14="http://schemas.microsoft.com/office/powerpoint/2010/main" xmlns="" val="36288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439" y="207842"/>
            <a:ext cx="11373863" cy="6397798"/>
          </a:xfrm>
        </p:spPr>
      </p:pic>
    </p:spTree>
    <p:extLst>
      <p:ext uri="{BB962C8B-B14F-4D97-AF65-F5344CB8AC3E}">
        <p14:creationId xmlns:p14="http://schemas.microsoft.com/office/powerpoint/2010/main" xmlns="" val="319803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1 место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55481" y="1374122"/>
            <a:ext cx="6318552" cy="4267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Ученик 7 класса Кучуков Кирилл</a:t>
            </a:r>
          </a:p>
        </p:txBody>
      </p:sp>
    </p:spTree>
    <p:extLst>
      <p:ext uri="{BB962C8B-B14F-4D97-AF65-F5344CB8AC3E}">
        <p14:creationId xmlns:p14="http://schemas.microsoft.com/office/powerpoint/2010/main" xmlns="" val="416514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2 место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3" r="30101"/>
          <a:stretch/>
        </p:blipFill>
        <p:spPr>
          <a:xfrm>
            <a:off x="5296218" y="812800"/>
            <a:ext cx="6133618" cy="50362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Ученица            8 класса   </a:t>
            </a:r>
            <a:r>
              <a:rPr lang="ru-RU" sz="4000" dirty="0" err="1"/>
              <a:t>Райсих</a:t>
            </a:r>
            <a:r>
              <a:rPr lang="ru-RU" sz="4000" dirty="0"/>
              <a:t> Регина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9845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3 место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92" t="17478" r="30592" b="-682"/>
          <a:stretch/>
        </p:blipFill>
        <p:spPr>
          <a:xfrm>
            <a:off x="5910824" y="670561"/>
            <a:ext cx="5295655" cy="56308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Ученик 7 класса</a:t>
            </a:r>
          </a:p>
          <a:p>
            <a:r>
              <a:rPr lang="ru-RU" sz="3200" dirty="0"/>
              <a:t> Шумков-</a:t>
            </a:r>
            <a:r>
              <a:rPr lang="ru-RU" sz="3200" dirty="0" err="1"/>
              <a:t>Лотышев</a:t>
            </a:r>
            <a:r>
              <a:rPr lang="ru-RU" sz="3200" dirty="0"/>
              <a:t> Максим</a:t>
            </a:r>
          </a:p>
        </p:txBody>
      </p:sp>
    </p:spTree>
    <p:extLst>
      <p:ext uri="{BB962C8B-B14F-4D97-AF65-F5344CB8AC3E}">
        <p14:creationId xmlns:p14="http://schemas.microsoft.com/office/powerpoint/2010/main" xmlns="" val="25136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34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Филиал МАОУ Гагаринская СОШ - Ваньковская ООШ</vt:lpstr>
      <vt:lpstr>Слайд 2</vt:lpstr>
      <vt:lpstr>Слайд 3</vt:lpstr>
      <vt:lpstr>1 место</vt:lpstr>
      <vt:lpstr>2 место</vt:lpstr>
      <vt:lpstr>3 место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МАОУ Гагаринской СОШ Ваньковская ООШ</dc:title>
  <dc:creator>учитель</dc:creator>
  <cp:lastModifiedBy>Оксана</cp:lastModifiedBy>
  <cp:revision>6</cp:revision>
  <dcterms:created xsi:type="dcterms:W3CDTF">2018-02-05T09:12:47Z</dcterms:created>
  <dcterms:modified xsi:type="dcterms:W3CDTF">2018-02-05T05:22:09Z</dcterms:modified>
</cp:coreProperties>
</file>