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9" r:id="rId6"/>
    <p:sldId id="260" r:id="rId7"/>
    <p:sldId id="258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66"/>
    <a:srgbClr val="F616D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269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9DA38-DFEB-4848-AD6A-2C5E82CCDC2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A5A8CD-E378-421F-A765-4094613EB5C5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МАУ ДО ЦДО</a:t>
          </a:r>
          <a:endParaRPr lang="ru-RU" dirty="0"/>
        </a:p>
      </dgm:t>
    </dgm:pt>
    <dgm:pt modelId="{50103A02-3E8B-429C-9BF9-10E44D2AB4C6}" type="parTrans" cxnId="{05CF7973-5C09-489F-8CD2-E17308377819}">
      <dgm:prSet/>
      <dgm:spPr/>
      <dgm:t>
        <a:bodyPr/>
        <a:lstStyle/>
        <a:p>
          <a:endParaRPr lang="ru-RU"/>
        </a:p>
      </dgm:t>
    </dgm:pt>
    <dgm:pt modelId="{4CA7A9EF-781B-420B-B4BF-351FCAA04BFE}" type="sibTrans" cxnId="{05CF7973-5C09-489F-8CD2-E17308377819}">
      <dgm:prSet/>
      <dgm:spPr/>
      <dgm:t>
        <a:bodyPr/>
        <a:lstStyle/>
        <a:p>
          <a:endParaRPr lang="ru-RU"/>
        </a:p>
      </dgm:t>
    </dgm:pt>
    <dgm:pt modelId="{6AE076DB-B63C-475A-AE11-945CC4E415B8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МАУ ДО ДЮСШ</a:t>
          </a:r>
          <a:endParaRPr lang="ru-RU" dirty="0"/>
        </a:p>
      </dgm:t>
    </dgm:pt>
    <dgm:pt modelId="{8B9BCA66-6AA2-4EDB-B1DD-87E457054C37}" type="parTrans" cxnId="{CF30D682-0A3A-4B7E-A243-23A8F9AEF013}">
      <dgm:prSet/>
      <dgm:spPr/>
      <dgm:t>
        <a:bodyPr/>
        <a:lstStyle/>
        <a:p>
          <a:endParaRPr lang="ru-RU"/>
        </a:p>
      </dgm:t>
    </dgm:pt>
    <dgm:pt modelId="{E15B696B-3149-4FAB-98F5-3491346EDAC5}" type="sibTrans" cxnId="{CF30D682-0A3A-4B7E-A243-23A8F9AEF013}">
      <dgm:prSet/>
      <dgm:spPr/>
      <dgm:t>
        <a:bodyPr/>
        <a:lstStyle/>
        <a:p>
          <a:endParaRPr lang="ru-RU"/>
        </a:p>
      </dgm:t>
    </dgm:pt>
    <dgm:pt modelId="{0CBCC86B-B612-40D6-A4B0-692820B86746}">
      <dgm:prSet phldrT="[Текст]" custT="1"/>
      <dgm:spPr/>
      <dgm:t>
        <a:bodyPr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Досуги</a:t>
          </a:r>
        </a:p>
        <a:p>
          <a:pPr rtl="0"/>
          <a:r>
            <a:rPr lang="ru-RU" sz="1600" b="1" dirty="0" smtClean="0">
              <a:solidFill>
                <a:srgbClr val="FF0000"/>
              </a:solidFill>
            </a:rPr>
            <a:t>Курсы </a:t>
          </a:r>
          <a:r>
            <a:rPr lang="ru-RU" sz="1100" dirty="0" smtClean="0"/>
            <a:t> </a:t>
          </a:r>
          <a:endParaRPr lang="ru-RU" sz="1100" dirty="0"/>
        </a:p>
      </dgm:t>
    </dgm:pt>
    <dgm:pt modelId="{11370571-8B54-4D92-AEC8-6D92B68BAAE1}" type="parTrans" cxnId="{230F3B88-08DE-49CC-BE69-97A629D2DDED}">
      <dgm:prSet/>
      <dgm:spPr/>
      <dgm:t>
        <a:bodyPr/>
        <a:lstStyle/>
        <a:p>
          <a:endParaRPr lang="ru-RU"/>
        </a:p>
      </dgm:t>
    </dgm:pt>
    <dgm:pt modelId="{7594FDC7-CEEB-492C-B5FC-2516D1ADCE94}" type="sibTrans" cxnId="{230F3B88-08DE-49CC-BE69-97A629D2DDED}">
      <dgm:prSet/>
      <dgm:spPr/>
      <dgm:t>
        <a:bodyPr/>
        <a:lstStyle/>
        <a:p>
          <a:endParaRPr lang="ru-RU"/>
        </a:p>
      </dgm:t>
    </dgm:pt>
    <dgm:pt modelId="{10400541-234B-41EE-970E-0BE4AE60A1F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Досуги</a:t>
          </a:r>
        </a:p>
        <a:p>
          <a:r>
            <a:rPr lang="ru-RU" sz="1600" b="1" dirty="0" smtClean="0">
              <a:solidFill>
                <a:srgbClr val="FF0000"/>
              </a:solidFill>
            </a:rPr>
            <a:t>Курсы </a:t>
          </a:r>
          <a:r>
            <a:rPr lang="ru-RU" sz="1100" dirty="0" smtClean="0"/>
            <a:t> </a:t>
          </a:r>
          <a:endParaRPr lang="ru-RU" sz="1100" dirty="0"/>
        </a:p>
      </dgm:t>
    </dgm:pt>
    <dgm:pt modelId="{3F8925A0-CBC7-42ED-8C8F-C9EA5A04C5B4}" type="parTrans" cxnId="{58CDC2E9-EA70-431D-AFC6-354502BCBC80}">
      <dgm:prSet/>
      <dgm:spPr/>
      <dgm:t>
        <a:bodyPr/>
        <a:lstStyle/>
        <a:p>
          <a:endParaRPr lang="ru-RU"/>
        </a:p>
      </dgm:t>
    </dgm:pt>
    <dgm:pt modelId="{2E8C4898-0186-490A-BF69-D14B5AB19CE7}" type="sibTrans" cxnId="{58CDC2E9-EA70-431D-AFC6-354502BCBC80}">
      <dgm:prSet/>
      <dgm:spPr/>
      <dgm:t>
        <a:bodyPr/>
        <a:lstStyle/>
        <a:p>
          <a:endParaRPr lang="ru-RU"/>
        </a:p>
      </dgm:t>
    </dgm:pt>
    <dgm:pt modelId="{A4A33789-9094-4765-9E84-057F1ACE6B03}">
      <dgm:prSet phldrT="[Текст]"/>
      <dgm:spPr/>
      <dgm:t>
        <a:bodyPr/>
        <a:lstStyle/>
        <a:p>
          <a:pPr rtl="0"/>
          <a:endParaRPr lang="ru-RU" sz="600" dirty="0"/>
        </a:p>
      </dgm:t>
    </dgm:pt>
    <dgm:pt modelId="{0706BFA1-20D7-4FBC-BA6C-11EFFD02A31D}" type="parTrans" cxnId="{8893F8F5-ADD5-4307-BD96-26738CB445DE}">
      <dgm:prSet/>
      <dgm:spPr/>
      <dgm:t>
        <a:bodyPr/>
        <a:lstStyle/>
        <a:p>
          <a:endParaRPr lang="ru-RU"/>
        </a:p>
      </dgm:t>
    </dgm:pt>
    <dgm:pt modelId="{7C800906-C4D0-4664-92FD-48096805675D}" type="sibTrans" cxnId="{8893F8F5-ADD5-4307-BD96-26738CB445DE}">
      <dgm:prSet/>
      <dgm:spPr/>
      <dgm:t>
        <a:bodyPr/>
        <a:lstStyle/>
        <a:p>
          <a:endParaRPr lang="ru-RU"/>
        </a:p>
      </dgm:t>
    </dgm:pt>
    <dgm:pt modelId="{42B29E3A-6AFE-41A3-8C50-1A930317FC8F}">
      <dgm:prSet custT="1"/>
      <dgm:spPr/>
      <dgm:t>
        <a:bodyPr/>
        <a:lstStyle/>
        <a:p>
          <a:pPr rtl="0"/>
          <a:r>
            <a:rPr kumimoji="0" lang="ru-RU" sz="2400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Кружок «Мастер»</a:t>
          </a:r>
        </a:p>
      </dgm:t>
    </dgm:pt>
    <dgm:pt modelId="{184579DE-DFD0-4098-8C7E-5B731F5B7E24}" type="parTrans" cxnId="{AB38F5D1-6402-4478-9094-6ECBF360BC50}">
      <dgm:prSet/>
      <dgm:spPr/>
      <dgm:t>
        <a:bodyPr/>
        <a:lstStyle/>
        <a:p>
          <a:endParaRPr lang="ru-RU"/>
        </a:p>
      </dgm:t>
    </dgm:pt>
    <dgm:pt modelId="{467D1D89-9EC4-4CA4-9F5A-F737AB2E10C1}" type="sibTrans" cxnId="{AB38F5D1-6402-4478-9094-6ECBF360BC50}">
      <dgm:prSet/>
      <dgm:spPr/>
      <dgm:t>
        <a:bodyPr/>
        <a:lstStyle/>
        <a:p>
          <a:endParaRPr lang="ru-RU"/>
        </a:p>
      </dgm:t>
    </dgm:pt>
    <dgm:pt modelId="{3266D5BB-9B83-43BF-9ADE-DFA11F1B67F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Кружок </a:t>
          </a:r>
          <a:r>
            <a:rPr lang="ru-RU" sz="24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«Песочная фантазия»</a:t>
          </a:r>
          <a:endParaRPr lang="ru-RU" sz="2400" b="1" dirty="0" smtClean="0">
            <a:solidFill>
              <a:srgbClr val="FF0000"/>
            </a:solidFill>
            <a:latin typeface="Bookman Old Style" pitchFamily="18" charset="0"/>
            <a:ea typeface="+mj-ea"/>
            <a:cs typeface="+mj-cs"/>
          </a:endParaRPr>
        </a:p>
      </dgm:t>
    </dgm:pt>
    <dgm:pt modelId="{6D4DC13D-76BB-41C7-8E2A-2109870B702E}" type="parTrans" cxnId="{3CF29751-9435-4853-B809-CCA5E1C7A335}">
      <dgm:prSet/>
      <dgm:spPr/>
      <dgm:t>
        <a:bodyPr/>
        <a:lstStyle/>
        <a:p>
          <a:endParaRPr lang="ru-RU"/>
        </a:p>
      </dgm:t>
    </dgm:pt>
    <dgm:pt modelId="{9EA13D54-AE16-4822-A580-C71AD9BF72DB}" type="sibTrans" cxnId="{3CF29751-9435-4853-B809-CCA5E1C7A335}">
      <dgm:prSet/>
      <dgm:spPr/>
      <dgm:t>
        <a:bodyPr/>
        <a:lstStyle/>
        <a:p>
          <a:endParaRPr lang="ru-RU"/>
        </a:p>
      </dgm:t>
    </dgm:pt>
    <dgm:pt modelId="{FE2AB476-1774-4DEE-A817-282ECEAA5C6F}">
      <dgm:prSet phldrT="[Текст]" custT="1"/>
      <dgm:spPr/>
      <dgm:t>
        <a:bodyPr/>
        <a:lstStyle/>
        <a:p>
          <a:r>
            <a:rPr kumimoji="0" lang="ru-RU" sz="1800" b="1" i="0" u="none" strike="noStrike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Спортивно-оздоровительное направление-4</a:t>
          </a:r>
          <a:endParaRPr lang="ru-RU" sz="1800" dirty="0"/>
        </a:p>
      </dgm:t>
    </dgm:pt>
    <dgm:pt modelId="{EAA10851-4E86-419B-82BC-DB0477E62CA0}" type="sibTrans" cxnId="{9E6AB240-FE8C-4095-9BBD-8DB102B79CC8}">
      <dgm:prSet/>
      <dgm:spPr/>
      <dgm:t>
        <a:bodyPr/>
        <a:lstStyle/>
        <a:p>
          <a:endParaRPr lang="ru-RU"/>
        </a:p>
      </dgm:t>
    </dgm:pt>
    <dgm:pt modelId="{4FF83262-677A-4528-AA9F-46420635966A}" type="parTrans" cxnId="{9E6AB240-FE8C-4095-9BBD-8DB102B79CC8}">
      <dgm:prSet/>
      <dgm:spPr/>
      <dgm:t>
        <a:bodyPr/>
        <a:lstStyle/>
        <a:p>
          <a:endParaRPr lang="ru-RU"/>
        </a:p>
      </dgm:t>
    </dgm:pt>
    <dgm:pt modelId="{25409FA4-2197-4C2B-A807-C60BEAE3153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Спортивно-оздоровительная группа</a:t>
          </a:r>
          <a:endParaRPr lang="ru-RU" sz="2400" dirty="0"/>
        </a:p>
      </dgm:t>
    </dgm:pt>
    <dgm:pt modelId="{AED33D80-1E00-431E-B404-17C2F0DF69D8}" type="parTrans" cxnId="{26220078-0E94-4CDC-BCB0-C3DF8B5395A3}">
      <dgm:prSet/>
      <dgm:spPr/>
      <dgm:t>
        <a:bodyPr/>
        <a:lstStyle/>
        <a:p>
          <a:endParaRPr lang="ru-RU"/>
        </a:p>
      </dgm:t>
    </dgm:pt>
    <dgm:pt modelId="{936E2CA6-0931-4A07-AD51-F413B7BD63BD}" type="sibTrans" cxnId="{26220078-0E94-4CDC-BCB0-C3DF8B5395A3}">
      <dgm:prSet/>
      <dgm:spPr/>
      <dgm:t>
        <a:bodyPr/>
        <a:lstStyle/>
        <a:p>
          <a:endParaRPr lang="ru-RU"/>
        </a:p>
      </dgm:t>
    </dgm:pt>
    <dgm:pt modelId="{E8E99371-7E4E-42AC-B8D0-7FC9E92F344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Общекультурное направление -2</a:t>
          </a:r>
          <a:endParaRPr lang="ru-RU" sz="2000" b="1" dirty="0" smtClean="0">
            <a:solidFill>
              <a:srgbClr val="FF0000"/>
            </a:solidFill>
            <a:latin typeface="Bookman Old Style" pitchFamily="18" charset="0"/>
            <a:ea typeface="+mj-ea"/>
            <a:cs typeface="+mj-cs"/>
          </a:endParaRPr>
        </a:p>
      </dgm:t>
    </dgm:pt>
    <dgm:pt modelId="{FF530D8C-8DB2-4000-9388-26AB1DF7D0E2}" type="parTrans" cxnId="{65E7C762-EA3C-449A-BF6F-138CD8974665}">
      <dgm:prSet/>
      <dgm:spPr/>
      <dgm:t>
        <a:bodyPr/>
        <a:lstStyle/>
        <a:p>
          <a:endParaRPr lang="ru-RU"/>
        </a:p>
      </dgm:t>
    </dgm:pt>
    <dgm:pt modelId="{4EC88D60-3568-4049-B950-A296C951BBDE}" type="sibTrans" cxnId="{65E7C762-EA3C-449A-BF6F-138CD8974665}">
      <dgm:prSet/>
      <dgm:spPr/>
      <dgm:t>
        <a:bodyPr/>
        <a:lstStyle/>
        <a:p>
          <a:endParaRPr lang="ru-RU"/>
        </a:p>
      </dgm:t>
    </dgm:pt>
    <dgm:pt modelId="{B32F25F2-3C77-4EDB-996B-BB6700319A4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Социально-трудовое направление-4</a:t>
          </a:r>
          <a:endParaRPr lang="ru-RU" sz="2000" b="1" dirty="0" smtClean="0">
            <a:solidFill>
              <a:srgbClr val="FF0000"/>
            </a:solidFill>
            <a:latin typeface="Bookman Old Style" pitchFamily="18" charset="0"/>
            <a:ea typeface="+mj-ea"/>
            <a:cs typeface="+mj-cs"/>
          </a:endParaRPr>
        </a:p>
      </dgm:t>
    </dgm:pt>
    <dgm:pt modelId="{1F9D2503-328F-4B78-ACAB-2BE2520CC6AB}" type="parTrans" cxnId="{A34E9C4A-E357-48E5-8A12-6A3CA4801E98}">
      <dgm:prSet/>
      <dgm:spPr/>
      <dgm:t>
        <a:bodyPr/>
        <a:lstStyle/>
        <a:p>
          <a:endParaRPr lang="ru-RU"/>
        </a:p>
      </dgm:t>
    </dgm:pt>
    <dgm:pt modelId="{6B9B922A-4DE8-4785-AF2B-D8B42BDF6BF0}" type="sibTrans" cxnId="{A34E9C4A-E357-48E5-8A12-6A3CA4801E98}">
      <dgm:prSet/>
      <dgm:spPr/>
      <dgm:t>
        <a:bodyPr/>
        <a:lstStyle/>
        <a:p>
          <a:endParaRPr lang="ru-RU"/>
        </a:p>
      </dgm:t>
    </dgm:pt>
    <dgm:pt modelId="{9FF6D15A-7FFA-4420-B026-A020C7AF2364}">
      <dgm:prSet phldrT="[Текст]"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Коррекционное  </a:t>
          </a:r>
          <a:r>
            <a:rPr lang="ru-RU" sz="20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направление-4</a:t>
          </a:r>
          <a:endParaRPr lang="ru-RU" sz="2000" dirty="0"/>
        </a:p>
      </dgm:t>
    </dgm:pt>
    <dgm:pt modelId="{22D7D371-9A59-4575-A6FD-445A2BB59C8F}" type="parTrans" cxnId="{1346767F-74D4-4CED-8E30-E53ABCB112F0}">
      <dgm:prSet/>
      <dgm:spPr/>
      <dgm:t>
        <a:bodyPr/>
        <a:lstStyle/>
        <a:p>
          <a:endParaRPr lang="ru-RU"/>
        </a:p>
      </dgm:t>
    </dgm:pt>
    <dgm:pt modelId="{01DA2E0D-3643-4BBE-AD69-AF47153C84BF}" type="sibTrans" cxnId="{1346767F-74D4-4CED-8E30-E53ABCB112F0}">
      <dgm:prSet/>
      <dgm:spPr/>
      <dgm:t>
        <a:bodyPr/>
        <a:lstStyle/>
        <a:p>
          <a:endParaRPr lang="ru-RU"/>
        </a:p>
      </dgm:t>
    </dgm:pt>
    <dgm:pt modelId="{611936D1-A48E-4C42-B77E-6F7050C4A7D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rPr>
            <a:t>Духовно-нравственное направление-7</a:t>
          </a:r>
          <a:endParaRPr lang="ru-RU" sz="1800" dirty="0"/>
        </a:p>
      </dgm:t>
    </dgm:pt>
    <dgm:pt modelId="{BDA31260-870A-42EB-AE7A-AE5B434D29F1}" type="parTrans" cxnId="{F7B9D3AC-9CDE-457B-AD85-BA44771F5C41}">
      <dgm:prSet/>
      <dgm:spPr/>
    </dgm:pt>
    <dgm:pt modelId="{992A1675-7AC0-4329-93A0-FCA23F8E6688}" type="sibTrans" cxnId="{F7B9D3AC-9CDE-457B-AD85-BA44771F5C41}">
      <dgm:prSet/>
      <dgm:spPr/>
    </dgm:pt>
    <dgm:pt modelId="{4A942651-8676-4955-BBCF-B0E54BDE3FFE}" type="pres">
      <dgm:prSet presAssocID="{61E9DA38-DFEB-4848-AD6A-2C5E82CCDC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3CF39-7214-4F68-9F92-021BC2023C40}" type="pres">
      <dgm:prSet presAssocID="{7DA5A8CD-E378-421F-A765-4094613EB5C5}" presName="composite" presStyleCnt="0"/>
      <dgm:spPr/>
    </dgm:pt>
    <dgm:pt modelId="{FB342229-75D3-4CEA-93A6-F9B43AB3C73B}" type="pres">
      <dgm:prSet presAssocID="{7DA5A8CD-E378-421F-A765-4094613EB5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E4251-223C-4BEA-A84F-205636819C61}" type="pres">
      <dgm:prSet presAssocID="{7DA5A8CD-E378-421F-A765-4094613EB5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1C97E-5BDE-433D-8A06-DBC814D219DC}" type="pres">
      <dgm:prSet presAssocID="{4CA7A9EF-781B-420B-B4BF-351FCAA04BFE}" presName="sp" presStyleCnt="0"/>
      <dgm:spPr/>
    </dgm:pt>
    <dgm:pt modelId="{6A9A8997-5C98-4C26-A1F0-60C1CC2B3032}" type="pres">
      <dgm:prSet presAssocID="{6AE076DB-B63C-475A-AE11-945CC4E415B8}" presName="composite" presStyleCnt="0"/>
      <dgm:spPr/>
    </dgm:pt>
    <dgm:pt modelId="{21341380-BCC0-4397-B68B-0A4FFE30FD1D}" type="pres">
      <dgm:prSet presAssocID="{6AE076DB-B63C-475A-AE11-945CC4E415B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159FB-FEF1-4816-BEB0-97B91F9F9387}" type="pres">
      <dgm:prSet presAssocID="{6AE076DB-B63C-475A-AE11-945CC4E415B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0E39-EDC2-41E0-B0B4-41C766BC014F}" type="pres">
      <dgm:prSet presAssocID="{E15B696B-3149-4FAB-98F5-3491346EDAC5}" presName="sp" presStyleCnt="0"/>
      <dgm:spPr/>
    </dgm:pt>
    <dgm:pt modelId="{0751DE87-B733-4E94-976D-BF90AB4BE7A4}" type="pres">
      <dgm:prSet presAssocID="{0CBCC86B-B612-40D6-A4B0-692820B86746}" presName="composite" presStyleCnt="0"/>
      <dgm:spPr/>
    </dgm:pt>
    <dgm:pt modelId="{68E9327C-49F1-4117-A766-A86CA3D903A9}" type="pres">
      <dgm:prSet presAssocID="{0CBCC86B-B612-40D6-A4B0-692820B8674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396C3-FA95-4F82-9B00-6180CACB2291}" type="pres">
      <dgm:prSet presAssocID="{0CBCC86B-B612-40D6-A4B0-692820B8674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1B5CD-FA37-4D1B-A4E8-C8F4C0317C62}" type="pres">
      <dgm:prSet presAssocID="{7594FDC7-CEEB-492C-B5FC-2516D1ADCE94}" presName="sp" presStyleCnt="0"/>
      <dgm:spPr/>
    </dgm:pt>
    <dgm:pt modelId="{83E14038-B39A-4D2E-BEE5-407C2E6AF429}" type="pres">
      <dgm:prSet presAssocID="{10400541-234B-41EE-970E-0BE4AE60A1FE}" presName="composite" presStyleCnt="0"/>
      <dgm:spPr/>
    </dgm:pt>
    <dgm:pt modelId="{C288C37D-E537-4F20-8C75-113E13ED4BF6}" type="pres">
      <dgm:prSet presAssocID="{10400541-234B-41EE-970E-0BE4AE60A1F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4584F-19DC-44AA-947B-BBE1B4F4EC44}" type="pres">
      <dgm:prSet presAssocID="{10400541-234B-41EE-970E-0BE4AE60A1FE}" presName="descendantText" presStyleLbl="alignAcc1" presStyleIdx="3" presStyleCnt="4" custScaleX="97054" custScaleY="17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CF8CD-FE94-4436-BE7C-7B525175FA5A}" type="presOf" srcId="{9FF6D15A-7FFA-4420-B026-A020C7AF2364}" destId="{DD14584F-19DC-44AA-947B-BBE1B4F4EC44}" srcOrd="0" destOrd="3" presId="urn:microsoft.com/office/officeart/2005/8/layout/chevron2"/>
    <dgm:cxn modelId="{1346767F-74D4-4CED-8E30-E53ABCB112F0}" srcId="{10400541-234B-41EE-970E-0BE4AE60A1FE}" destId="{9FF6D15A-7FFA-4420-B026-A020C7AF2364}" srcOrd="3" destOrd="0" parTransId="{22D7D371-9A59-4575-A6FD-445A2BB59C8F}" sibTransId="{01DA2E0D-3643-4BBE-AD69-AF47153C84BF}"/>
    <dgm:cxn modelId="{E4043BA0-3A19-4024-8EB8-38E8079C39C1}" type="presOf" srcId="{10400541-234B-41EE-970E-0BE4AE60A1FE}" destId="{C288C37D-E537-4F20-8C75-113E13ED4BF6}" srcOrd="0" destOrd="0" presId="urn:microsoft.com/office/officeart/2005/8/layout/chevron2"/>
    <dgm:cxn modelId="{8893F8F5-ADD5-4307-BD96-26738CB445DE}" srcId="{10400541-234B-41EE-970E-0BE4AE60A1FE}" destId="{A4A33789-9094-4765-9E84-057F1ACE6B03}" srcOrd="0" destOrd="0" parTransId="{0706BFA1-20D7-4FBC-BA6C-11EFFD02A31D}" sibTransId="{7C800906-C4D0-4664-92FD-48096805675D}"/>
    <dgm:cxn modelId="{05CF7973-5C09-489F-8CD2-E17308377819}" srcId="{61E9DA38-DFEB-4848-AD6A-2C5E82CCDC27}" destId="{7DA5A8CD-E378-421F-A765-4094613EB5C5}" srcOrd="0" destOrd="0" parTransId="{50103A02-3E8B-429C-9BF9-10E44D2AB4C6}" sibTransId="{4CA7A9EF-781B-420B-B4BF-351FCAA04BFE}"/>
    <dgm:cxn modelId="{AB38F5D1-6402-4478-9094-6ECBF360BC50}" srcId="{7DA5A8CD-E378-421F-A765-4094613EB5C5}" destId="{42B29E3A-6AFE-41A3-8C50-1A930317FC8F}" srcOrd="0" destOrd="0" parTransId="{184579DE-DFD0-4098-8C7E-5B731F5B7E24}" sibTransId="{467D1D89-9EC4-4CA4-9F5A-F737AB2E10C1}"/>
    <dgm:cxn modelId="{9E6AB240-FE8C-4095-9BBD-8DB102B79CC8}" srcId="{0CBCC86B-B612-40D6-A4B0-692820B86746}" destId="{FE2AB476-1774-4DEE-A817-282ECEAA5C6F}" srcOrd="0" destOrd="0" parTransId="{4FF83262-677A-4528-AA9F-46420635966A}" sibTransId="{EAA10851-4E86-419B-82BC-DB0477E62CA0}"/>
    <dgm:cxn modelId="{9E382526-498B-4A38-B463-887936BACD52}" type="presOf" srcId="{61E9DA38-DFEB-4848-AD6A-2C5E82CCDC27}" destId="{4A942651-8676-4955-BBCF-B0E54BDE3FFE}" srcOrd="0" destOrd="0" presId="urn:microsoft.com/office/officeart/2005/8/layout/chevron2"/>
    <dgm:cxn modelId="{CF30D682-0A3A-4B7E-A243-23A8F9AEF013}" srcId="{61E9DA38-DFEB-4848-AD6A-2C5E82CCDC27}" destId="{6AE076DB-B63C-475A-AE11-945CC4E415B8}" srcOrd="1" destOrd="0" parTransId="{8B9BCA66-6AA2-4EDB-B1DD-87E457054C37}" sibTransId="{E15B696B-3149-4FAB-98F5-3491346EDAC5}"/>
    <dgm:cxn modelId="{74E838E0-6C08-42A3-8A64-A5BE7EE743DD}" type="presOf" srcId="{0CBCC86B-B612-40D6-A4B0-692820B86746}" destId="{68E9327C-49F1-4117-A766-A86CA3D903A9}" srcOrd="0" destOrd="0" presId="urn:microsoft.com/office/officeart/2005/8/layout/chevron2"/>
    <dgm:cxn modelId="{F7B9D3AC-9CDE-457B-AD85-BA44771F5C41}" srcId="{0CBCC86B-B612-40D6-A4B0-692820B86746}" destId="{611936D1-A48E-4C42-B77E-6F7050C4A7DE}" srcOrd="1" destOrd="0" parTransId="{BDA31260-870A-42EB-AE7A-AE5B434D29F1}" sibTransId="{992A1675-7AC0-4329-93A0-FCA23F8E6688}"/>
    <dgm:cxn modelId="{58CDC2E9-EA70-431D-AFC6-354502BCBC80}" srcId="{61E9DA38-DFEB-4848-AD6A-2C5E82CCDC27}" destId="{10400541-234B-41EE-970E-0BE4AE60A1FE}" srcOrd="3" destOrd="0" parTransId="{3F8925A0-CBC7-42ED-8C8F-C9EA5A04C5B4}" sibTransId="{2E8C4898-0186-490A-BF69-D14B5AB19CE7}"/>
    <dgm:cxn modelId="{BACC7196-0173-4582-8489-395511EBD9BE}" type="presOf" srcId="{3266D5BB-9B83-43BF-9ADE-DFA11F1B67FF}" destId="{677E4251-223C-4BEA-A84F-205636819C61}" srcOrd="0" destOrd="1" presId="urn:microsoft.com/office/officeart/2005/8/layout/chevron2"/>
    <dgm:cxn modelId="{6A23093C-E6EF-4E56-8F3C-9E111D321612}" type="presOf" srcId="{B32F25F2-3C77-4EDB-996B-BB6700319A42}" destId="{DD14584F-19DC-44AA-947B-BBE1B4F4EC44}" srcOrd="0" destOrd="2" presId="urn:microsoft.com/office/officeart/2005/8/layout/chevron2"/>
    <dgm:cxn modelId="{CA514508-98E2-4A7B-85E2-CF816A37BDBD}" type="presOf" srcId="{25409FA4-2197-4C2B-A807-C60BEAE31538}" destId="{095159FB-FEF1-4816-BEB0-97B91F9F9387}" srcOrd="0" destOrd="0" presId="urn:microsoft.com/office/officeart/2005/8/layout/chevron2"/>
    <dgm:cxn modelId="{3CF29751-9435-4853-B809-CCA5E1C7A335}" srcId="{7DA5A8CD-E378-421F-A765-4094613EB5C5}" destId="{3266D5BB-9B83-43BF-9ADE-DFA11F1B67FF}" srcOrd="1" destOrd="0" parTransId="{6D4DC13D-76BB-41C7-8E2A-2109870B702E}" sibTransId="{9EA13D54-AE16-4822-A580-C71AD9BF72DB}"/>
    <dgm:cxn modelId="{9FC88CB8-6CF3-4D38-B74D-63451F4ACF8B}" type="presOf" srcId="{611936D1-A48E-4C42-B77E-6F7050C4A7DE}" destId="{19E396C3-FA95-4F82-9B00-6180CACB2291}" srcOrd="0" destOrd="1" presId="urn:microsoft.com/office/officeart/2005/8/layout/chevron2"/>
    <dgm:cxn modelId="{A7D7DE73-9082-45B4-B5DD-8C421A447D40}" type="presOf" srcId="{7DA5A8CD-E378-421F-A765-4094613EB5C5}" destId="{FB342229-75D3-4CEA-93A6-F9B43AB3C73B}" srcOrd="0" destOrd="0" presId="urn:microsoft.com/office/officeart/2005/8/layout/chevron2"/>
    <dgm:cxn modelId="{137CF978-F0E1-48A9-9BC5-3629723FCF22}" type="presOf" srcId="{FE2AB476-1774-4DEE-A817-282ECEAA5C6F}" destId="{19E396C3-FA95-4F82-9B00-6180CACB2291}" srcOrd="0" destOrd="0" presId="urn:microsoft.com/office/officeart/2005/8/layout/chevron2"/>
    <dgm:cxn modelId="{85E61421-49EA-4AB3-B809-89D055B0745A}" type="presOf" srcId="{A4A33789-9094-4765-9E84-057F1ACE6B03}" destId="{DD14584F-19DC-44AA-947B-BBE1B4F4EC44}" srcOrd="0" destOrd="0" presId="urn:microsoft.com/office/officeart/2005/8/layout/chevron2"/>
    <dgm:cxn modelId="{78EE93DD-D963-48CE-AB76-7EF62663AD4D}" type="presOf" srcId="{42B29E3A-6AFE-41A3-8C50-1A930317FC8F}" destId="{677E4251-223C-4BEA-A84F-205636819C61}" srcOrd="0" destOrd="0" presId="urn:microsoft.com/office/officeart/2005/8/layout/chevron2"/>
    <dgm:cxn modelId="{E6CFA290-16D8-412D-AAF2-B0B0E63EA7E4}" type="presOf" srcId="{6AE076DB-B63C-475A-AE11-945CC4E415B8}" destId="{21341380-BCC0-4397-B68B-0A4FFE30FD1D}" srcOrd="0" destOrd="0" presId="urn:microsoft.com/office/officeart/2005/8/layout/chevron2"/>
    <dgm:cxn modelId="{26220078-0E94-4CDC-BCB0-C3DF8B5395A3}" srcId="{6AE076DB-B63C-475A-AE11-945CC4E415B8}" destId="{25409FA4-2197-4C2B-A807-C60BEAE31538}" srcOrd="0" destOrd="0" parTransId="{AED33D80-1E00-431E-B404-17C2F0DF69D8}" sibTransId="{936E2CA6-0931-4A07-AD51-F413B7BD63BD}"/>
    <dgm:cxn modelId="{A34E9C4A-E357-48E5-8A12-6A3CA4801E98}" srcId="{10400541-234B-41EE-970E-0BE4AE60A1FE}" destId="{B32F25F2-3C77-4EDB-996B-BB6700319A42}" srcOrd="2" destOrd="0" parTransId="{1F9D2503-328F-4B78-ACAB-2BE2520CC6AB}" sibTransId="{6B9B922A-4DE8-4785-AF2B-D8B42BDF6BF0}"/>
    <dgm:cxn modelId="{65E7C762-EA3C-449A-BF6F-138CD8974665}" srcId="{10400541-234B-41EE-970E-0BE4AE60A1FE}" destId="{E8E99371-7E4E-42AC-B8D0-7FC9E92F3441}" srcOrd="1" destOrd="0" parTransId="{FF530D8C-8DB2-4000-9388-26AB1DF7D0E2}" sibTransId="{4EC88D60-3568-4049-B950-A296C951BBDE}"/>
    <dgm:cxn modelId="{DF88BBE0-45A8-4032-91C5-677F132981EA}" type="presOf" srcId="{E8E99371-7E4E-42AC-B8D0-7FC9E92F3441}" destId="{DD14584F-19DC-44AA-947B-BBE1B4F4EC44}" srcOrd="0" destOrd="1" presId="urn:microsoft.com/office/officeart/2005/8/layout/chevron2"/>
    <dgm:cxn modelId="{230F3B88-08DE-49CC-BE69-97A629D2DDED}" srcId="{61E9DA38-DFEB-4848-AD6A-2C5E82CCDC27}" destId="{0CBCC86B-B612-40D6-A4B0-692820B86746}" srcOrd="2" destOrd="0" parTransId="{11370571-8B54-4D92-AEC8-6D92B68BAAE1}" sibTransId="{7594FDC7-CEEB-492C-B5FC-2516D1ADCE94}"/>
    <dgm:cxn modelId="{1981EC3B-1736-4D4F-A5FD-3BFB6520FC91}" type="presParOf" srcId="{4A942651-8676-4955-BBCF-B0E54BDE3FFE}" destId="{0D43CF39-7214-4F68-9F92-021BC2023C40}" srcOrd="0" destOrd="0" presId="urn:microsoft.com/office/officeart/2005/8/layout/chevron2"/>
    <dgm:cxn modelId="{E5F74666-FBA1-45D9-B419-B5AD4CC877DF}" type="presParOf" srcId="{0D43CF39-7214-4F68-9F92-021BC2023C40}" destId="{FB342229-75D3-4CEA-93A6-F9B43AB3C73B}" srcOrd="0" destOrd="0" presId="urn:microsoft.com/office/officeart/2005/8/layout/chevron2"/>
    <dgm:cxn modelId="{3932CE99-BAAC-4C1A-8F80-CD037078DD37}" type="presParOf" srcId="{0D43CF39-7214-4F68-9F92-021BC2023C40}" destId="{677E4251-223C-4BEA-A84F-205636819C61}" srcOrd="1" destOrd="0" presId="urn:microsoft.com/office/officeart/2005/8/layout/chevron2"/>
    <dgm:cxn modelId="{5EB1AAF3-3C6F-441D-86D3-060F4DD6E1DF}" type="presParOf" srcId="{4A942651-8676-4955-BBCF-B0E54BDE3FFE}" destId="{5A31C97E-5BDE-433D-8A06-DBC814D219DC}" srcOrd="1" destOrd="0" presId="urn:microsoft.com/office/officeart/2005/8/layout/chevron2"/>
    <dgm:cxn modelId="{7E2C2451-6ABF-4552-8A5B-CA85DA63058B}" type="presParOf" srcId="{4A942651-8676-4955-BBCF-B0E54BDE3FFE}" destId="{6A9A8997-5C98-4C26-A1F0-60C1CC2B3032}" srcOrd="2" destOrd="0" presId="urn:microsoft.com/office/officeart/2005/8/layout/chevron2"/>
    <dgm:cxn modelId="{E55033F2-4631-4D05-B622-8064666F1415}" type="presParOf" srcId="{6A9A8997-5C98-4C26-A1F0-60C1CC2B3032}" destId="{21341380-BCC0-4397-B68B-0A4FFE30FD1D}" srcOrd="0" destOrd="0" presId="urn:microsoft.com/office/officeart/2005/8/layout/chevron2"/>
    <dgm:cxn modelId="{1D4E9C45-9E2B-46F5-B7DC-E3DDD69EA1C6}" type="presParOf" srcId="{6A9A8997-5C98-4C26-A1F0-60C1CC2B3032}" destId="{095159FB-FEF1-4816-BEB0-97B91F9F9387}" srcOrd="1" destOrd="0" presId="urn:microsoft.com/office/officeart/2005/8/layout/chevron2"/>
    <dgm:cxn modelId="{5F5C63D8-C2B5-43CA-9DF1-01EE7C350E2B}" type="presParOf" srcId="{4A942651-8676-4955-BBCF-B0E54BDE3FFE}" destId="{61CF0E39-EDC2-41E0-B0B4-41C766BC014F}" srcOrd="3" destOrd="0" presId="urn:microsoft.com/office/officeart/2005/8/layout/chevron2"/>
    <dgm:cxn modelId="{9EE18A87-7C6D-42F7-B2B0-9CE67F494607}" type="presParOf" srcId="{4A942651-8676-4955-BBCF-B0E54BDE3FFE}" destId="{0751DE87-B733-4E94-976D-BF90AB4BE7A4}" srcOrd="4" destOrd="0" presId="urn:microsoft.com/office/officeart/2005/8/layout/chevron2"/>
    <dgm:cxn modelId="{3F472752-A666-4C49-825A-8DC6C4AC4DE0}" type="presParOf" srcId="{0751DE87-B733-4E94-976D-BF90AB4BE7A4}" destId="{68E9327C-49F1-4117-A766-A86CA3D903A9}" srcOrd="0" destOrd="0" presId="urn:microsoft.com/office/officeart/2005/8/layout/chevron2"/>
    <dgm:cxn modelId="{831F1A73-718E-497F-901A-DB50C88EB5E1}" type="presParOf" srcId="{0751DE87-B733-4E94-976D-BF90AB4BE7A4}" destId="{19E396C3-FA95-4F82-9B00-6180CACB2291}" srcOrd="1" destOrd="0" presId="urn:microsoft.com/office/officeart/2005/8/layout/chevron2"/>
    <dgm:cxn modelId="{049005F8-602C-46EE-BD97-27DE84CF7A90}" type="presParOf" srcId="{4A942651-8676-4955-BBCF-B0E54BDE3FFE}" destId="{2731B5CD-FA37-4D1B-A4E8-C8F4C0317C62}" srcOrd="5" destOrd="0" presId="urn:microsoft.com/office/officeart/2005/8/layout/chevron2"/>
    <dgm:cxn modelId="{95F52D25-CF38-49B5-BABB-C6A79B90164F}" type="presParOf" srcId="{4A942651-8676-4955-BBCF-B0E54BDE3FFE}" destId="{83E14038-B39A-4D2E-BEE5-407C2E6AF429}" srcOrd="6" destOrd="0" presId="urn:microsoft.com/office/officeart/2005/8/layout/chevron2"/>
    <dgm:cxn modelId="{01C0C49F-D224-4B7C-98A7-B3339E2C84AC}" type="presParOf" srcId="{83E14038-B39A-4D2E-BEE5-407C2E6AF429}" destId="{C288C37D-E537-4F20-8C75-113E13ED4BF6}" srcOrd="0" destOrd="0" presId="urn:microsoft.com/office/officeart/2005/8/layout/chevron2"/>
    <dgm:cxn modelId="{5CF7E210-FCB3-487D-BB7B-7811B71A49DA}" type="presParOf" srcId="{83E14038-B39A-4D2E-BEE5-407C2E6AF429}" destId="{DD14584F-19DC-44AA-947B-BBE1B4F4EC44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22782-C60B-4E07-AB46-1FD4C354DB64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F7E964-1DDE-465C-BD45-925916957AC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Практикумы, посиделки, рукоделие </a:t>
          </a:r>
          <a:endParaRPr lang="ru-RU" dirty="0">
            <a:solidFill>
              <a:schemeClr val="tx1"/>
            </a:solidFill>
          </a:endParaRPr>
        </a:p>
      </dgm:t>
    </dgm:pt>
    <dgm:pt modelId="{EFE047D4-342B-495C-917F-87C7448437A3}" type="parTrans" cxnId="{A1115366-4E71-4443-AF3F-A569185F6324}">
      <dgm:prSet/>
      <dgm:spPr/>
      <dgm:t>
        <a:bodyPr/>
        <a:lstStyle/>
        <a:p>
          <a:endParaRPr lang="ru-RU"/>
        </a:p>
      </dgm:t>
    </dgm:pt>
    <dgm:pt modelId="{FF01B9F5-7F45-481F-B289-4AA4B64165EA}" type="sibTrans" cxnId="{A1115366-4E71-4443-AF3F-A569185F6324}">
      <dgm:prSet/>
      <dgm:spPr/>
      <dgm:t>
        <a:bodyPr/>
        <a:lstStyle/>
        <a:p>
          <a:endParaRPr lang="ru-RU"/>
        </a:p>
      </dgm:t>
    </dgm:pt>
    <dgm:pt modelId="{553336E3-5993-4639-802A-B8E325FF7E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Занимательные викторины, конкурсы </a:t>
          </a:r>
          <a:endParaRPr lang="ru-RU" dirty="0">
            <a:solidFill>
              <a:schemeClr val="tx1"/>
            </a:solidFill>
          </a:endParaRPr>
        </a:p>
      </dgm:t>
    </dgm:pt>
    <dgm:pt modelId="{17D8B9C3-FCC4-4F2F-8174-F1626AE0C56C}" type="parTrans" cxnId="{A04CB42B-5DD2-46A9-8FF0-A495080F660F}">
      <dgm:prSet/>
      <dgm:spPr/>
      <dgm:t>
        <a:bodyPr/>
        <a:lstStyle/>
        <a:p>
          <a:endParaRPr lang="ru-RU"/>
        </a:p>
      </dgm:t>
    </dgm:pt>
    <dgm:pt modelId="{B5E0AC78-18CB-4D79-98B2-F92E52A47F73}" type="sibTrans" cxnId="{A04CB42B-5DD2-46A9-8FF0-A495080F660F}">
      <dgm:prSet/>
      <dgm:spPr/>
      <dgm:t>
        <a:bodyPr/>
        <a:lstStyle/>
        <a:p>
          <a:endParaRPr lang="ru-RU"/>
        </a:p>
      </dgm:t>
    </dgm:pt>
    <dgm:pt modelId="{08405710-728D-469E-982E-8AAD6B23ED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Соревнования , состязания, рекорды</a:t>
          </a:r>
          <a:endParaRPr lang="ru-RU" dirty="0">
            <a:solidFill>
              <a:schemeClr val="tx1"/>
            </a:solidFill>
          </a:endParaRPr>
        </a:p>
      </dgm:t>
    </dgm:pt>
    <dgm:pt modelId="{F258EC95-9A67-4453-B175-BB385AF5F747}" type="parTrans" cxnId="{AF413357-AB7F-4D59-A15D-1F36C1CFAC7E}">
      <dgm:prSet/>
      <dgm:spPr/>
      <dgm:t>
        <a:bodyPr/>
        <a:lstStyle/>
        <a:p>
          <a:endParaRPr lang="ru-RU"/>
        </a:p>
      </dgm:t>
    </dgm:pt>
    <dgm:pt modelId="{383599D0-0032-4B8E-891C-F5AAD6CAE5DA}" type="sibTrans" cxnId="{AF413357-AB7F-4D59-A15D-1F36C1CFAC7E}">
      <dgm:prSet/>
      <dgm:spPr/>
      <dgm:t>
        <a:bodyPr/>
        <a:lstStyle/>
        <a:p>
          <a:endParaRPr lang="ru-RU"/>
        </a:p>
      </dgm:t>
    </dgm:pt>
    <dgm:pt modelId="{5366E92B-B134-4B4F-A2AD-B42C4E20A30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Лаборатории , </a:t>
          </a:r>
          <a:r>
            <a:rPr lang="ru-RU" dirty="0" smtClean="0">
              <a:solidFill>
                <a:schemeClr val="tx1"/>
              </a:solidFill>
            </a:rPr>
            <a:t>клубы, развивающие курсы  </a:t>
          </a:r>
          <a:endParaRPr lang="ru-RU" dirty="0">
            <a:solidFill>
              <a:schemeClr val="tx1"/>
            </a:solidFill>
          </a:endParaRPr>
        </a:p>
      </dgm:t>
    </dgm:pt>
    <dgm:pt modelId="{34118A20-69F0-426F-8D41-3E78DB0E36FD}" type="parTrans" cxnId="{E6F33FA1-4299-401C-B754-68E1819E9D23}">
      <dgm:prSet/>
      <dgm:spPr/>
      <dgm:t>
        <a:bodyPr/>
        <a:lstStyle/>
        <a:p>
          <a:endParaRPr lang="ru-RU"/>
        </a:p>
      </dgm:t>
    </dgm:pt>
    <dgm:pt modelId="{56FF6EF0-68F8-476D-B741-AF48EF551351}" type="sibTrans" cxnId="{E6F33FA1-4299-401C-B754-68E1819E9D23}">
      <dgm:prSet/>
      <dgm:spPr/>
      <dgm:t>
        <a:bodyPr/>
        <a:lstStyle/>
        <a:p>
          <a:endParaRPr lang="ru-RU"/>
        </a:p>
      </dgm:t>
    </dgm:pt>
    <dgm:pt modelId="{8715B753-E46D-4542-AFF1-2877C08906A1}">
      <dgm:prSet phldrT="[Текст]"/>
      <dgm:spPr/>
      <dgm:t>
        <a:bodyPr/>
        <a:lstStyle/>
        <a:p>
          <a:r>
            <a:rPr lang="ru-RU" dirty="0" smtClean="0"/>
            <a:t>Гостиные, студии</a:t>
          </a:r>
          <a:endParaRPr lang="ru-RU" dirty="0"/>
        </a:p>
      </dgm:t>
    </dgm:pt>
    <dgm:pt modelId="{DA3216DD-B5A8-451E-AA86-10B1F0122C71}" type="parTrans" cxnId="{857EAD51-F5E5-4FF0-8518-C83F81060F1A}">
      <dgm:prSet/>
      <dgm:spPr/>
      <dgm:t>
        <a:bodyPr/>
        <a:lstStyle/>
        <a:p>
          <a:endParaRPr lang="ru-RU"/>
        </a:p>
      </dgm:t>
    </dgm:pt>
    <dgm:pt modelId="{5ADA5DDB-CBC3-491D-BDC0-6358644D3C87}" type="sibTrans" cxnId="{857EAD51-F5E5-4FF0-8518-C83F81060F1A}">
      <dgm:prSet/>
      <dgm:spPr/>
      <dgm:t>
        <a:bodyPr/>
        <a:lstStyle/>
        <a:p>
          <a:endParaRPr lang="ru-RU"/>
        </a:p>
      </dgm:t>
    </dgm:pt>
    <dgm:pt modelId="{643596DD-192F-49F4-9023-0F973C5C8719}" type="pres">
      <dgm:prSet presAssocID="{D6122782-C60B-4E07-AB46-1FD4C354D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D3F7E-F27E-48A2-9F31-8F200145A5A6}" type="pres">
      <dgm:prSet presAssocID="{D6122782-C60B-4E07-AB46-1FD4C354DB64}" presName="cycle" presStyleCnt="0"/>
      <dgm:spPr/>
    </dgm:pt>
    <dgm:pt modelId="{ED9E7D15-CEAC-4F20-9EFA-D182C9B0D08C}" type="pres">
      <dgm:prSet presAssocID="{EBF7E964-1DDE-465C-BD45-925916957AC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3BA7E-700F-4A0D-A46C-63ED30A69F01}" type="pres">
      <dgm:prSet presAssocID="{FF01B9F5-7F45-481F-B289-4AA4B64165E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EFCC24E-0AA8-4697-A5A3-6DE704D2779D}" type="pres">
      <dgm:prSet presAssocID="{553336E3-5993-4639-802A-B8E325FF7EE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F68FB-BB48-4CB1-9F5C-3F7B0C60115A}" type="pres">
      <dgm:prSet presAssocID="{08405710-728D-469E-982E-8AAD6B23ED8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8BC86-B6D4-4D75-9B38-67ACACF10BC0}" type="pres">
      <dgm:prSet presAssocID="{5366E92B-B134-4B4F-A2AD-B42C4E20A30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8D56-4082-4D63-A33C-D3062D7AD819}" type="pres">
      <dgm:prSet presAssocID="{8715B753-E46D-4542-AFF1-2877C08906A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1FC78-0BFD-4DA6-ACE9-9B5BDBA92D6D}" type="presOf" srcId="{D6122782-C60B-4E07-AB46-1FD4C354DB64}" destId="{643596DD-192F-49F4-9023-0F973C5C8719}" srcOrd="0" destOrd="0" presId="urn:microsoft.com/office/officeart/2005/8/layout/cycle3"/>
    <dgm:cxn modelId="{AA833778-2E27-4164-A777-BBD9DD100E0D}" type="presOf" srcId="{08405710-728D-469E-982E-8AAD6B23ED8A}" destId="{C8CF68FB-BB48-4CB1-9F5C-3F7B0C60115A}" srcOrd="0" destOrd="0" presId="urn:microsoft.com/office/officeart/2005/8/layout/cycle3"/>
    <dgm:cxn modelId="{73C7D0D4-36DD-4156-AFE4-B7B4DA4AA953}" type="presOf" srcId="{EBF7E964-1DDE-465C-BD45-925916957AC1}" destId="{ED9E7D15-CEAC-4F20-9EFA-D182C9B0D08C}" srcOrd="0" destOrd="0" presId="urn:microsoft.com/office/officeart/2005/8/layout/cycle3"/>
    <dgm:cxn modelId="{AF413357-AB7F-4D59-A15D-1F36C1CFAC7E}" srcId="{D6122782-C60B-4E07-AB46-1FD4C354DB64}" destId="{08405710-728D-469E-982E-8AAD6B23ED8A}" srcOrd="2" destOrd="0" parTransId="{F258EC95-9A67-4453-B175-BB385AF5F747}" sibTransId="{383599D0-0032-4B8E-891C-F5AAD6CAE5DA}"/>
    <dgm:cxn modelId="{18A183A2-BBF8-4635-ADBC-AAE3D78A7A68}" type="presOf" srcId="{553336E3-5993-4639-802A-B8E325FF7EEC}" destId="{3EFCC24E-0AA8-4697-A5A3-6DE704D2779D}" srcOrd="0" destOrd="0" presId="urn:microsoft.com/office/officeart/2005/8/layout/cycle3"/>
    <dgm:cxn modelId="{E6F33FA1-4299-401C-B754-68E1819E9D23}" srcId="{D6122782-C60B-4E07-AB46-1FD4C354DB64}" destId="{5366E92B-B134-4B4F-A2AD-B42C4E20A303}" srcOrd="3" destOrd="0" parTransId="{34118A20-69F0-426F-8D41-3E78DB0E36FD}" sibTransId="{56FF6EF0-68F8-476D-B741-AF48EF551351}"/>
    <dgm:cxn modelId="{3CBB3FF2-466D-4956-9373-DC5BC4716BBA}" type="presOf" srcId="{8715B753-E46D-4542-AFF1-2877C08906A1}" destId="{34A18D56-4082-4D63-A33C-D3062D7AD819}" srcOrd="0" destOrd="0" presId="urn:microsoft.com/office/officeart/2005/8/layout/cycle3"/>
    <dgm:cxn modelId="{5F83C1C4-98C8-42C1-88B3-45B529AD5827}" type="presOf" srcId="{FF01B9F5-7F45-481F-B289-4AA4B64165EA}" destId="{93B3BA7E-700F-4A0D-A46C-63ED30A69F01}" srcOrd="0" destOrd="0" presId="urn:microsoft.com/office/officeart/2005/8/layout/cycle3"/>
    <dgm:cxn modelId="{857EAD51-F5E5-4FF0-8518-C83F81060F1A}" srcId="{D6122782-C60B-4E07-AB46-1FD4C354DB64}" destId="{8715B753-E46D-4542-AFF1-2877C08906A1}" srcOrd="4" destOrd="0" parTransId="{DA3216DD-B5A8-451E-AA86-10B1F0122C71}" sibTransId="{5ADA5DDB-CBC3-491D-BDC0-6358644D3C87}"/>
    <dgm:cxn modelId="{0A6C000F-0403-4D75-9262-8FF3DAE029E0}" type="presOf" srcId="{5366E92B-B134-4B4F-A2AD-B42C4E20A303}" destId="{9978BC86-B6D4-4D75-9B38-67ACACF10BC0}" srcOrd="0" destOrd="0" presId="urn:microsoft.com/office/officeart/2005/8/layout/cycle3"/>
    <dgm:cxn modelId="{A04CB42B-5DD2-46A9-8FF0-A495080F660F}" srcId="{D6122782-C60B-4E07-AB46-1FD4C354DB64}" destId="{553336E3-5993-4639-802A-B8E325FF7EEC}" srcOrd="1" destOrd="0" parTransId="{17D8B9C3-FCC4-4F2F-8174-F1626AE0C56C}" sibTransId="{B5E0AC78-18CB-4D79-98B2-F92E52A47F73}"/>
    <dgm:cxn modelId="{A1115366-4E71-4443-AF3F-A569185F6324}" srcId="{D6122782-C60B-4E07-AB46-1FD4C354DB64}" destId="{EBF7E964-1DDE-465C-BD45-925916957AC1}" srcOrd="0" destOrd="0" parTransId="{EFE047D4-342B-495C-917F-87C7448437A3}" sibTransId="{FF01B9F5-7F45-481F-B289-4AA4B64165EA}"/>
    <dgm:cxn modelId="{3578AB4E-CAD3-4030-9115-8457ED390E18}" type="presParOf" srcId="{643596DD-192F-49F4-9023-0F973C5C8719}" destId="{F94D3F7E-F27E-48A2-9F31-8F200145A5A6}" srcOrd="0" destOrd="0" presId="urn:microsoft.com/office/officeart/2005/8/layout/cycle3"/>
    <dgm:cxn modelId="{BE0E5471-8EFA-4789-9D6A-C5AE2A9B20A5}" type="presParOf" srcId="{F94D3F7E-F27E-48A2-9F31-8F200145A5A6}" destId="{ED9E7D15-CEAC-4F20-9EFA-D182C9B0D08C}" srcOrd="0" destOrd="0" presId="urn:microsoft.com/office/officeart/2005/8/layout/cycle3"/>
    <dgm:cxn modelId="{09EC3415-93E3-4883-A89F-31F0582F9F5C}" type="presParOf" srcId="{F94D3F7E-F27E-48A2-9F31-8F200145A5A6}" destId="{93B3BA7E-700F-4A0D-A46C-63ED30A69F01}" srcOrd="1" destOrd="0" presId="urn:microsoft.com/office/officeart/2005/8/layout/cycle3"/>
    <dgm:cxn modelId="{F8A46FD5-EA05-4011-BB07-1E576933873E}" type="presParOf" srcId="{F94D3F7E-F27E-48A2-9F31-8F200145A5A6}" destId="{3EFCC24E-0AA8-4697-A5A3-6DE704D2779D}" srcOrd="2" destOrd="0" presId="urn:microsoft.com/office/officeart/2005/8/layout/cycle3"/>
    <dgm:cxn modelId="{583D43DB-E69D-4C5F-AA9B-30C654C7D94A}" type="presParOf" srcId="{F94D3F7E-F27E-48A2-9F31-8F200145A5A6}" destId="{C8CF68FB-BB48-4CB1-9F5C-3F7B0C60115A}" srcOrd="3" destOrd="0" presId="urn:microsoft.com/office/officeart/2005/8/layout/cycle3"/>
    <dgm:cxn modelId="{D222390E-B003-4666-B9C8-060334AA846F}" type="presParOf" srcId="{F94D3F7E-F27E-48A2-9F31-8F200145A5A6}" destId="{9978BC86-B6D4-4D75-9B38-67ACACF10BC0}" srcOrd="4" destOrd="0" presId="urn:microsoft.com/office/officeart/2005/8/layout/cycle3"/>
    <dgm:cxn modelId="{182C7770-76D3-4C1C-B388-BB30EF0C11D1}" type="presParOf" srcId="{F94D3F7E-F27E-48A2-9F31-8F200145A5A6}" destId="{34A18D56-4082-4D63-A33C-D3062D7AD819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B974-A698-453A-AF4F-5F0460E1BFA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265F-2B70-462A-BF92-38F2FFCE1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3116"/>
            <a:ext cx="7415242" cy="292895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«Об организации внеурочной деятельности обучающихся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202" y="4000504"/>
            <a:ext cx="7835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Какие кружки, досуги,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курсы в этом году работают?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020660" cy="2024062"/>
          </a:xfrm>
          <a:prstGeom prst="rect">
            <a:avLst/>
          </a:prstGeom>
          <a:noFill/>
        </p:spPr>
      </p:pic>
      <p:pic>
        <p:nvPicPr>
          <p:cNvPr id="5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2020660" cy="2024062"/>
          </a:xfrm>
          <a:prstGeom prst="rect">
            <a:avLst/>
          </a:prstGeom>
          <a:noFill/>
        </p:spPr>
      </p:pic>
      <p:pic>
        <p:nvPicPr>
          <p:cNvPr id="6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2020660" cy="2024062"/>
          </a:xfrm>
          <a:prstGeom prst="rect">
            <a:avLst/>
          </a:prstGeom>
          <a:noFill/>
        </p:spPr>
      </p:pic>
      <p:pic>
        <p:nvPicPr>
          <p:cNvPr id="7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52"/>
            <a:ext cx="2020660" cy="2024062"/>
          </a:xfrm>
          <a:prstGeom prst="rect">
            <a:avLst/>
          </a:prstGeom>
          <a:noFill/>
        </p:spPr>
      </p:pic>
      <p:pic>
        <p:nvPicPr>
          <p:cNvPr id="8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2020660" cy="2024062"/>
          </a:xfrm>
          <a:prstGeom prst="rect">
            <a:avLst/>
          </a:prstGeom>
          <a:noFill/>
        </p:spPr>
      </p:pic>
      <p:pic>
        <p:nvPicPr>
          <p:cNvPr id="9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85992"/>
            <a:ext cx="2020660" cy="2024062"/>
          </a:xfrm>
          <a:prstGeom prst="rect">
            <a:avLst/>
          </a:prstGeom>
          <a:noFill/>
        </p:spPr>
      </p:pic>
      <p:pic>
        <p:nvPicPr>
          <p:cNvPr id="10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572008"/>
            <a:ext cx="2020660" cy="2024062"/>
          </a:xfrm>
          <a:prstGeom prst="rect">
            <a:avLst/>
          </a:prstGeom>
          <a:noFill/>
        </p:spPr>
      </p:pic>
      <p:pic>
        <p:nvPicPr>
          <p:cNvPr id="11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72008"/>
            <a:ext cx="2020660" cy="2024062"/>
          </a:xfrm>
          <a:prstGeom prst="rect">
            <a:avLst/>
          </a:prstGeom>
          <a:noFill/>
        </p:spPr>
      </p:pic>
      <p:pic>
        <p:nvPicPr>
          <p:cNvPr id="12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72008"/>
            <a:ext cx="2020660" cy="20240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108" y="857232"/>
            <a:ext cx="2075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«Азбука Здоровья»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071546"/>
            <a:ext cx="1495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«В мире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Спорта»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928670"/>
            <a:ext cx="2148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Спортивный клуб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«Новое поколение»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3071810"/>
            <a:ext cx="1866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Досуг «Чудесная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Мастерская»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2928934"/>
            <a:ext cx="1450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«Этикет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А до Я»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5357826"/>
            <a:ext cx="1973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«Психологическая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Азбука»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5357826"/>
            <a:ext cx="2247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Домоводство и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Самообслуживание»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5429264"/>
            <a:ext cx="13539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Говоруша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2020660" cy="2024062"/>
          </a:xfrm>
          <a:prstGeom prst="rect">
            <a:avLst/>
          </a:prstGeom>
          <a:noFill/>
        </p:spPr>
      </p:pic>
      <p:pic>
        <p:nvPicPr>
          <p:cNvPr id="23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2020660" cy="2024062"/>
          </a:xfrm>
          <a:prstGeom prst="rect">
            <a:avLst/>
          </a:prstGeom>
          <a:noFill/>
        </p:spPr>
      </p:pic>
      <p:pic>
        <p:nvPicPr>
          <p:cNvPr id="24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2020660" cy="2024062"/>
          </a:xfrm>
          <a:prstGeom prst="rect">
            <a:avLst/>
          </a:prstGeom>
          <a:noFill/>
        </p:spPr>
      </p:pic>
      <p:pic>
        <p:nvPicPr>
          <p:cNvPr id="25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020660" cy="202406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14348" y="1571612"/>
            <a:ext cx="13761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«ОБЖ»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3714752"/>
            <a:ext cx="20199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Досуг «Непоседы»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000240"/>
            <a:ext cx="1840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Клуб настольной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2071678"/>
            <a:ext cx="22132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Досуг «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Мастерилка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2020660" cy="2024062"/>
          </a:xfrm>
          <a:prstGeom prst="rect">
            <a:avLst/>
          </a:prstGeom>
          <a:noFill/>
        </p:spPr>
      </p:pic>
      <p:pic>
        <p:nvPicPr>
          <p:cNvPr id="31" name="Picture 2" descr="https://clipartion.com/wp-content/uploads/2016/03/green-star-clipar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2020660" cy="2024062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857488" y="4357694"/>
            <a:ext cx="1866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Досуг «Мужской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Подход»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29256" y="4214818"/>
            <a:ext cx="1994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«Час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профориентации»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0298" y="3143248"/>
            <a:ext cx="1631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Досуг «Азбука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Доброты»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veta\таня\Васичева\фото досугов\_3mumWyW3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363896" cy="2909832"/>
          </a:xfrm>
          <a:prstGeom prst="rect">
            <a:avLst/>
          </a:prstGeom>
          <a:noFill/>
        </p:spPr>
      </p:pic>
      <p:pic>
        <p:nvPicPr>
          <p:cNvPr id="1027" name="Picture 3" descr="\\Sveta\таня\Васичева\фото досугов\AhsDVmM-Etw.jpg"/>
          <p:cNvPicPr>
            <a:picLocks noChangeAspect="1" noChangeArrowheads="1"/>
          </p:cNvPicPr>
          <p:nvPr/>
        </p:nvPicPr>
        <p:blipFill>
          <a:blip r:embed="rId4" cstate="print"/>
          <a:srcRect l="16162"/>
          <a:stretch>
            <a:fillRect/>
          </a:stretch>
        </p:blipFill>
        <p:spPr bwMode="auto">
          <a:xfrm>
            <a:off x="5000628" y="571480"/>
            <a:ext cx="3139115" cy="2496659"/>
          </a:xfrm>
          <a:prstGeom prst="rect">
            <a:avLst/>
          </a:prstGeom>
          <a:noFill/>
        </p:spPr>
      </p:pic>
      <p:pic>
        <p:nvPicPr>
          <p:cNvPr id="1028" name="Picture 4" descr="\\Sveta\таня\Васичева\фото досугов\in2YE3zmb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4127472" cy="275218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928934"/>
            <a:ext cx="2042790" cy="27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774995"/>
            <a:ext cx="2786082" cy="20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14612" y="571480"/>
            <a:ext cx="5929354" cy="48577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из жизни ребенка исключить все праздники и конкурсы, какой бы скучной она была.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Именно на занятиях в кружках,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досугах, секциях,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курсах,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ученик проявляет свои таланты.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Сделать память о детских годах светлой, радостной, жизнеутверждающей – задача достойная педагогического коллектива.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наш девиз – «Смелее, коллеги!»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429552" cy="5143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Под </a:t>
            </a:r>
            <a:r>
              <a:rPr lang="ru-RU" sz="2800" b="1" dirty="0" smtClean="0">
                <a:latin typeface="Bookman Old Style" pitchFamily="18" charset="0"/>
              </a:rPr>
              <a:t>внеурочной деятельностью </a:t>
            </a:r>
            <a:r>
              <a:rPr lang="ru-RU" sz="2800" dirty="0" smtClean="0">
                <a:latin typeface="Bookman Old Style" pitchFamily="18" charset="0"/>
              </a:rPr>
              <a:t>понимается образовательная деятельность, направленная на достижение результатов освоения адаптированной основной общеобразовательной программы и осуществляемая в формах, отличных от классно-урочной. Внеурочная деятельность объединяет все, кроме учебной, виды деятельности обучающихся, в которых возможно и целесообразно решение задач их воспитания и социализации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990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Microsoft Yi Baiti" pitchFamily="66" charset="0"/>
                <a:cs typeface="Times New Roman" pitchFamily="18" charset="0"/>
              </a:rPr>
              <a:t>Что дает ребенку 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Microsoft Yi Baiti" pitchFamily="66" charset="0"/>
                <a:cs typeface="Times New Roman" pitchFamily="18" charset="0"/>
              </a:rPr>
              <a:t>внеурочная деятельность?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786058"/>
            <a:ext cx="2428875" cy="12144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2"/>
                </a:solidFill>
                <a:ea typeface="Arial" charset="0"/>
                <a:cs typeface="Arial" charset="0"/>
              </a:rPr>
              <a:t>Формирование ответственности, самостоятельности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143380"/>
            <a:ext cx="2428875" cy="12144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2"/>
                </a:solidFill>
                <a:ea typeface="Arial" charset="0"/>
                <a:cs typeface="Arial" charset="0"/>
              </a:rPr>
              <a:t>Повышение самооценки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4357694"/>
            <a:ext cx="2428875" cy="1214437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2"/>
                </a:solidFill>
                <a:ea typeface="Arial" charset="0"/>
                <a:cs typeface="Arial" charset="0"/>
              </a:rPr>
              <a:t>Общение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000372"/>
            <a:ext cx="242887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1142984"/>
            <a:ext cx="2428875" cy="1214438"/>
          </a:xfrm>
          <a:prstGeom prst="roundRect">
            <a:avLst/>
          </a:prstGeom>
          <a:solidFill>
            <a:srgbClr val="F61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285860"/>
            <a:ext cx="2428875" cy="12144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ea typeface="Arial" charset="0"/>
                <a:cs typeface="Arial" charset="0"/>
              </a:rPr>
              <a:t>Способ организации </a:t>
            </a:r>
            <a:r>
              <a:rPr lang="ru-RU" b="1" dirty="0" smtClean="0">
                <a:solidFill>
                  <a:schemeClr val="bg2"/>
                </a:solidFill>
                <a:ea typeface="Arial" charset="0"/>
                <a:cs typeface="Arial" charset="0"/>
              </a:rPr>
              <a:t>свободного времени </a:t>
            </a:r>
            <a:r>
              <a:rPr lang="ru-RU" b="1" dirty="0">
                <a:solidFill>
                  <a:schemeClr val="bg2"/>
                </a:solidFill>
                <a:ea typeface="Arial" charset="0"/>
                <a:cs typeface="Arial" charset="0"/>
              </a:rPr>
              <a:t>ребенка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4857760"/>
            <a:ext cx="2428875" cy="1214438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/>
              <a:t>позитивного отношения к окружающей действительности</a:t>
            </a:r>
            <a:endParaRPr lang="ru-RU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8" y="2857496"/>
            <a:ext cx="2428875" cy="12144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/>
              <a:t>социальное </a:t>
            </a:r>
            <a:r>
              <a:rPr lang="ru-RU" dirty="0" smtClean="0"/>
              <a:t>становления обучающегося в процессе общения </a:t>
            </a:r>
            <a:endParaRPr lang="ru-RU" b="1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1142984"/>
            <a:ext cx="2428875" cy="12144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3643306" y="3071810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Calibri" pitchFamily="34" charset="0"/>
              </a:rPr>
              <a:t>Внеурочная деятельность</a:t>
            </a:r>
            <a:endParaRPr lang="ru-RU" sz="2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3428992" y="1428736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Calibri" pitchFamily="34" charset="0"/>
              </a:rPr>
              <a:t>Смена вида деятельности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429388" y="1500174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Calibri" pitchFamily="34" charset="0"/>
              </a:rPr>
              <a:t>Смена стиля общения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2945552">
            <a:off x="2583656" y="2470029"/>
            <a:ext cx="9906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322762" y="2535230"/>
            <a:ext cx="5715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187403">
            <a:off x="5728402" y="2666267"/>
            <a:ext cx="86677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86446" y="3357562"/>
            <a:ext cx="5508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920070">
            <a:off x="5610078" y="4382943"/>
            <a:ext cx="9906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322761" y="4392619"/>
            <a:ext cx="5715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085470">
            <a:off x="2475490" y="4384098"/>
            <a:ext cx="10287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714612" y="3357562"/>
            <a:ext cx="642937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42910" y="500042"/>
            <a:ext cx="81534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организации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внеурочной деятельности: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Привлекать учащихся   к содержательному проведению свободного времени.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творческие способности учащихся.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потребность в знаниях, пробудить любознательность.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500042"/>
            <a:ext cx="8153400" cy="449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Раскрывать способности учащихся, создавая условия для формирования успешности.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благоприятные условия для развития интересов , способностей и социального опыта школьников.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умения школьников работать коллективно.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3D54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культуру общения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В 2020-2021 учебном году осуществляют деятельность: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7191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Формы организации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внеурочной деятельности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500174"/>
          <a:ext cx="771530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vnd12.ru/uploads/posts/2016-05/1463553013_1459320863_1435042313_dosu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571786"/>
            <a:ext cx="2580606" cy="171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428868"/>
            <a:ext cx="5543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Особенности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организации работы кружков, досугов, курсов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4464843" y="2035959"/>
            <a:ext cx="285752" cy="21431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8207383">
            <a:off x="6459571" y="1197367"/>
            <a:ext cx="238167" cy="20044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4456682">
            <a:off x="3735323" y="2179578"/>
            <a:ext cx="280862" cy="212341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013377">
            <a:off x="3688332" y="3200940"/>
            <a:ext cx="232314" cy="17036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509730" y="3223855"/>
            <a:ext cx="209517" cy="20077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726454">
            <a:off x="5259590" y="3238578"/>
            <a:ext cx="327342" cy="159697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1571612"/>
            <a:ext cx="2286016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ПСИХОЛОГИЧЕСКИЙ КОМФОРТ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1142984"/>
            <a:ext cx="2143140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ФИЗИЧЕСКИЙ КОМФОРТ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1571612"/>
            <a:ext cx="2143140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3143248"/>
            <a:ext cx="2143140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ИНТЕРЕСНО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3714752"/>
            <a:ext cx="2143140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РАЗВИВАЮЩЕЕ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3214686"/>
            <a:ext cx="2143140" cy="7143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ИНДИВИДУАЛЬНО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4464843" y="821513"/>
            <a:ext cx="285752" cy="21431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207383">
            <a:off x="5387999" y="2126061"/>
            <a:ext cx="238167" cy="20044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456682">
            <a:off x="2806629" y="1211134"/>
            <a:ext cx="280862" cy="212341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8013377">
            <a:off x="2597353" y="3986758"/>
            <a:ext cx="232314" cy="17036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496190" y="4576380"/>
            <a:ext cx="209517" cy="20077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726454">
            <a:off x="6013835" y="4014445"/>
            <a:ext cx="331043" cy="22891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42852"/>
            <a:ext cx="2071702" cy="64294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Физминутки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Динамические паузы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42852"/>
            <a:ext cx="2928958" cy="100013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Наличие обучающих средств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Комфортная внешняя среда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4429132"/>
            <a:ext cx="2643206" cy="100013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 знаем что ты умеешь, что сможешь,  мы делаем только для тебя.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8992" y="4857760"/>
            <a:ext cx="2500330" cy="1214446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РАЗВИВАЕМ РЕЧЬ,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РАЗВИВАЕМ УМЕНИЯ,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РАЗВИВАЕМ КОММУНИКАЦИЮ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214818"/>
            <a:ext cx="2643206" cy="100013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Различные формы организации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285728"/>
            <a:ext cx="2786082" cy="7858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Ситуация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успеха для каждого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362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«Об организации внеурочной деятельности обучающихся» </vt:lpstr>
      <vt:lpstr>Слайд 2</vt:lpstr>
      <vt:lpstr>Под внеурочной деятельностью понимается образовательная деятельность, направленная на достижение результатов освоения адаптированной основной общеобразовательной программы и осуществляемая в формах, отличных от классно-урочной. Внеурочная деятельность объединяет все, кроме учебной, виды деятельности обучающихся, в которых возможно и целесообразно решение задач их воспитания и социализации. </vt:lpstr>
      <vt:lpstr>Что дает ребенку  внеурочная деятельность? </vt:lpstr>
      <vt:lpstr>Слайд 5</vt:lpstr>
      <vt:lpstr>Слайд 6</vt:lpstr>
      <vt:lpstr>В 2020-2021 учебном году осуществляют деятельность:</vt:lpstr>
      <vt:lpstr>Формы организации внеурочной деятельности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interkor1@outlook.com</cp:lastModifiedBy>
  <cp:revision>94</cp:revision>
  <dcterms:created xsi:type="dcterms:W3CDTF">2016-11-22T11:54:48Z</dcterms:created>
  <dcterms:modified xsi:type="dcterms:W3CDTF">2020-12-16T11:18:42Z</dcterms:modified>
</cp:coreProperties>
</file>