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57" r:id="rId4"/>
    <p:sldId id="260" r:id="rId5"/>
    <p:sldId id="262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112BD-07FE-4820-8239-3D2FDF49E55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BD85E3-A214-41F8-A8E6-B5A146D4F4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D85E3-A214-41F8-A8E6-B5A146D4F40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2a3a5740f4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7052" y="0"/>
            <a:ext cx="918105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61B2-A24C-4C79-9407-4705C95B1B9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5318-BD64-4B2C-9302-2365869E8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61B2-A24C-4C79-9407-4705C95B1B9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5318-BD64-4B2C-9302-2365869E8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61B2-A24C-4C79-9407-4705C95B1B9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5318-BD64-4B2C-9302-2365869E8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61B2-A24C-4C79-9407-4705C95B1B9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5318-BD64-4B2C-9302-2365869E8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61B2-A24C-4C79-9407-4705C95B1B9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5318-BD64-4B2C-9302-2365869E8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61B2-A24C-4C79-9407-4705C95B1B9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5318-BD64-4B2C-9302-2365869E8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61B2-A24C-4C79-9407-4705C95B1B9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5318-BD64-4B2C-9302-2365869E8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61B2-A24C-4C79-9407-4705C95B1B9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5318-BD64-4B2C-9302-2365869E8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61B2-A24C-4C79-9407-4705C95B1B9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5318-BD64-4B2C-9302-2365869E8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61B2-A24C-4C79-9407-4705C95B1B9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5318-BD64-4B2C-9302-2365869E8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61B2-A24C-4C79-9407-4705C95B1B9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5318-BD64-4B2C-9302-2365869E8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661B2-A24C-4C79-9407-4705C95B1B9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95318-BD64-4B2C-9302-2365869E8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8" name="Picture 2" descr="Картинки по запросу https:// красивая надпись Пасх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857232"/>
            <a:ext cx="4143404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357166"/>
            <a:ext cx="4286280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4" name="Picture 4" descr="Картинки по запросу расписные и окрашенные яйц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14290"/>
            <a:ext cx="6393972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7412" name="Picture 4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214686"/>
            <a:ext cx="4618126" cy="3251916"/>
          </a:xfrm>
          <a:prstGeom prst="rect">
            <a:avLst/>
          </a:prstGeom>
          <a:noFill/>
        </p:spPr>
      </p:pic>
      <p:pic>
        <p:nvPicPr>
          <p:cNvPr id="17414" name="Picture 6" descr="Картинки по запросу картинки иисуса по теме Пасх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14290"/>
            <a:ext cx="4572032" cy="3054117"/>
          </a:xfrm>
          <a:prstGeom prst="rect">
            <a:avLst/>
          </a:prstGeom>
          <a:noFill/>
        </p:spPr>
      </p:pic>
      <p:pic>
        <p:nvPicPr>
          <p:cNvPr id="17416" name="Picture 8" descr="Картинки по запросу красивая надпись Пасх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1214422"/>
            <a:ext cx="2571736" cy="18362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7416" name="Picture 8" descr="Картинки по запросу красивая надпись Пасх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0"/>
            <a:ext cx="2571736" cy="1836220"/>
          </a:xfrm>
          <a:prstGeom prst="rect">
            <a:avLst/>
          </a:prstGeom>
          <a:noFill/>
        </p:spPr>
      </p:pic>
      <p:pic>
        <p:nvPicPr>
          <p:cNvPr id="1026" name="Picture 2" descr="https://otvet.imgsmail.ru/download/1e463db1d0a560fa5236c1c3554c0d05_i-45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0"/>
            <a:ext cx="4567235" cy="3425426"/>
          </a:xfrm>
          <a:prstGeom prst="rect">
            <a:avLst/>
          </a:prstGeom>
          <a:noFill/>
        </p:spPr>
      </p:pic>
      <p:pic>
        <p:nvPicPr>
          <p:cNvPr id="1028" name="Picture 4" descr="http://www.idealdomik.ru/images/36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2425" y="3357562"/>
            <a:ext cx="4667250" cy="3500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8438" name="Picture 6" descr="Картинки по запросу https:// красивая надпись Пасха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13</Words>
  <Application>Microsoft Office PowerPoint</Application>
  <PresentationFormat>Экран (4:3)</PresentationFormat>
  <Paragraphs>13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 </vt:lpstr>
      <vt:lpstr> </vt:lpstr>
      <vt:lpstr> </vt:lpstr>
      <vt:lpstr> </vt:lpstr>
      <vt:lpstr> </vt:lpstr>
      <vt:lpstr>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Вера</cp:lastModifiedBy>
  <cp:revision>16</cp:revision>
  <dcterms:created xsi:type="dcterms:W3CDTF">2013-01-21T15:47:26Z</dcterms:created>
  <dcterms:modified xsi:type="dcterms:W3CDTF">2017-04-06T10:04:08Z</dcterms:modified>
</cp:coreProperties>
</file>