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 userDrawn="1"/>
        </p:nvPicPr>
        <p:blipFill>
          <a:blip r:embed="rId13" cstate="email">
            <a:lum/>
          </a:blip>
          <a:stretch>
            <a:fillRect/>
          </a:stretch>
        </p:blipFill>
        <p:spPr>
          <a:xfrm>
            <a:off x="0" y="357166"/>
            <a:ext cx="9144000" cy="6500834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1285860"/>
            <a:ext cx="9144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70" name="Picture 10" descr="http://s3.pic4you.ru/allimage/y2013/10-24/12216/3925123.png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6643702" y="4872646"/>
            <a:ext cx="2333598" cy="198535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udennovsk-segodnya.ru/obshestvo/rol-bibliotek-v-duhovno-nravstvennom-vospitanii-uchaschihsya-14-12-2012.html" TargetMode="External"/><Relationship Id="rId2" Type="http://schemas.openxmlformats.org/officeDocument/2006/relationships/hyperlink" Target="http://festival.1september.ru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59216" cy="724942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Филиал МАОУ </a:t>
            </a:r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Тоболовская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 СОШ С(К)ОУ «</a:t>
            </a:r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Карасульская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 специальная (коррекционная) школа-интернат»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Отчет по самообразованию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за 2015-2016 учебный год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Тема: 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«Духовно-нравственное воспитание, как условие развития гармонично развитой личности»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                           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                                       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Выполнила :воспитатель О.Н.Малахова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«Из всех наук, которые должен знать человек,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Главнейшая есть наука о том , как жить, 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Делая как можно меньше зла 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и как можно больше добра»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                                     Л.Н.Толстой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endParaRPr lang="ru-RU" sz="2400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03232" cy="5328592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Когда стал выбор, какую тему выбрать, я долго не раздумывала .Взяла, то что лично меня волнует, ближе, интереснее. Но тут же в моей душе поселился страх:" А смогу ли ?" А имею ли достаточно знаний, моральных и этических качеств. Да, я человек приближенный к вере, посещающий храм, читающий православную литературу. Но, я понимаю ту опасность, подстерегающую наше общество сегодня – это не развал экономики, ни смена политической системы, а разрушение личности.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Материальные ценности доминируют над духовными, поэтому у детей искажены представления о доброте, милосердии, великодушии, патриотизме.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по моему мнению проблему духовно-нравственного воспитания необходимо решать в детском возрасте, когда детские сердца "открыты" для добродетели, так как это самый благодатный период для формирования духовно- нравственных основ. И нельзя упускать это"золотое время",ведь  детство накладывает отпечаток  на всю жизнь человека.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Ведя беседы с детьми, их  родителями, коллегами по работе о проблемах духовно- нравственного воспитания, о нынешнем подрастающем поколении, я пришла к выводу, что не смотря на различные мнения ,всем хотелось, что бы  дети нашей школы были знакомы с традициями, обычаями и историей культуры нашей страны, выросли с чёткими представлениями о морали и нравственности .В среднем 90%собеседников называют себя православными и положительно относятся к этому.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все сомнения развеялись по поводу правильного выбора темы.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Был проведён анализ предметно- развивающей среды и содержания календарно тематического плана.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работе с детьми были поставлены четкие цели и задачи по данной теме.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сохранение духовно-нравственного здоровья детей, приобщение их к нравственным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духовным ценностям православной культуры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u="sng" dirty="0" smtClean="0"/>
              <a:t/>
            </a:r>
            <a:br>
              <a:rPr lang="ru-RU" sz="1400" u="sng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 flipV="1">
            <a:off x="13500992" y="2775870"/>
            <a:ext cx="11640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-332252"/>
            <a:ext cx="7056784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ать детям первичные представления о Боге, Иисусе Христе и Богородице 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оспитывать трудолюбие, уважение к людям труда и бережное отношение к результатам труда. Формировать духовно- нравственные качества(добродетели).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уважение, доброжелательность, внимательное отношение к ближним, воспитывать чувство любви к родителям, </a:t>
            </a:r>
          </a:p>
          <a:p>
            <a:pPr lvl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Воспитывать чувства любви к Родине на основе изучения национальных культурных традиций и бережное отношение к родной природе.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Развивать социальную сферу, формировать способности к сопереживанию,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сорадованию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адекватному проявлению этих чувств.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Развивать у детей способности различать "хорошее и плохое" в сказках,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придчах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рассказах о житие святых и в жизни, путём приобщения к традициям православной духовной культуры.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работы по самообразованию: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Чтение методической, педагогической литературы.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Обзор в Интернете информации по теме.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Участие в  системе школьной методической работы (МО, семинары, педсоветы)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4.Обмен опытом с коллегами. (Мастер класс)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5. Прохождение курсов повышения квалификации. (февраль 2016г.)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Взаимопосещение занятий для анализа со стороны коллег, обмена опытом.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посещения)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Изучение информационно-компьютерных технологий. (составление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мультимедийных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презентаций, разработка конспектов с использованием ИКТ)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8.Помещение  своих разработок  на сайтах в Интернете. (школьный,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инфоурок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учительский сайт, всероссийское образовательное издание «Вестник педагога», международный образовательный портал МААМ.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RU)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Разработка программно-методического обеспечения образовательного процесса;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дид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игры 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для развития мелкой моторики)</a:t>
            </a:r>
          </a:p>
          <a:p>
            <a:pPr lvl="0"/>
            <a:endParaRPr lang="ru-RU" sz="1400" dirty="0" smtClean="0"/>
          </a:p>
          <a:p>
            <a:pPr lvl="0"/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Итог :</a:t>
            </a: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800999"/>
            <a:ext cx="8964488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Изучая тему духовно-нравственное воспитание, я ещё раз убедилась в том, что решение этой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связано с формированием устойчивых свойств личности. Узнавая что-то новое и передавая это детям, пример взрослого – дает хороший результат в воспитании и развитии личности подрастающего поколения.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своих занятиях я  использую различные формы и методы работы: проведение конкурсов, бесед, викторин, экскурсий, чтение литературы, встречи с  интересными людьми, просмотр видеоматериалов духовно - нравственного содержания.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учащихся углубляется и расширяется объём таких понятий, как истина, совесть, доброта, любовь, патриотизм, мужество, долг, честь, семья, родители и т.п.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Воспитанию гражданственности, патриотизма, любви к Родине были проведены праздники посвященные дню Победы: заучивание стихов, рассказы о воинах-героях,  песни военных лет. Ребята на таких беседах узнали о героизме русского народа, об их любви и беззаветной преданности Родине, о готовности отдать свою жизнь за свободу и независимость своей страны.  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Использование КТ помогло виртуально изучить свою малую Родину, её областной и районный центр. Воспитанники расширяют свои знания о родном крае, учатся заботливо относиться к природе, получают представление не только об обычаях и традициях, но и о нравственных и духовных качествах, присущих людям. Дети знают многие обычаи и традиции прошлых лет, что говорит о преемственности поколений и уважительном отношении к прошлому страны.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Одним из источников духовности является религия. Занятия по  православной культуре, посещение церкви, разговор со священнослужителями помогли детям больше узнать о заповедях Закона Божия, о церковных таинствах, о смысле обрядов. Незабываемой для детей стала поездка в Свято-Троицкую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церковь села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Карасуль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Духовно-нравственное  воспитание, призвано  воспитывать гражданина и патриота,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прививать любовь и уважение к Родине, её народу и святыням; готовить их к жизни.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Совместные усилия школы, социальных институтов и самой личности подводят к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решению поставленных задач. </a:t>
            </a:r>
          </a:p>
          <a:p>
            <a:pPr lvl="0">
              <a:buFont typeface="Arial" pitchFamily="34" charset="0"/>
              <a:buChar char="•"/>
            </a:pP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2099176"/>
            <a:ext cx="707334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Работа по воспитанию у детей духовно-нравственных качеств дает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хороший результат в воспитании подрастающего поколения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C:\Users\User\Desktop\Благовещение\IMG_58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91508">
            <a:off x="5089156" y="721804"/>
            <a:ext cx="2420224" cy="19853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C:\Users\User\Desktop\Благовещение\IMG_581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53624">
            <a:off x="1363619" y="635483"/>
            <a:ext cx="2635364" cy="2095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C:\Users\User\Desktop\Благовещение\IMG_581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143380"/>
            <a:ext cx="2976560" cy="20764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857224" y="2786058"/>
            <a:ext cx="771530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Хочется верить, что наши ученики в будущем станут  более способными к добру и милосердию, </a:t>
            </a:r>
            <a:endParaRPr lang="en-US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менее поддающимися злу. </a:t>
            </a:r>
            <a:endParaRPr lang="en-US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340768"/>
            <a:ext cx="7704856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Список литературы: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.А.В.Кураев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Основы православной культуры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учебник 4-5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М., Просвещение2012г.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.Воспитываем патриотизм. А. Аронов.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Ж-л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Дошкольное воспитание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№2 1988г.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Духовно-нравственное воспитание младших школьников во внеурочной деятельности &lt;Образовательный портал.&gt;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cxt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4.Богданова О.С., Петрова В.И. Методика воспитательной работы в начальных классах: Пособие для учителя./ - М.: Просвещение 1980.-с.51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Марченкова В.И. Формирование милосердия у детей. Начальная школа./ -1999. - №5.- с.10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Фридман Л.М. Кулагина И. Ю.- Психологический справочник учителя./М.: Просвещение,1991.-с.86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7.Духовно-нравственное воспитание во внеурочной деятельности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http://festival.1september.ru/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8.Роль библиотек в духовно-нравственном воспитании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http://budennovsk-segodnya.ru/obshestvo/rol-bibliotek-v-duhovno-nravstvennom-vospitanii-uchaschihsya-14-12-2012.html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9.Духовно-нравственное воспитание личности в условиях библиотеки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http://ppt4web.ru/pedagogika/dukhovnonravstvennoe-vospitanie-lichnosti-v-uslovijakh-biblioteki.html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E36C0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207</Words>
  <Application>Microsoft Office PowerPoint</Application>
  <PresentationFormat>Экран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Филиал МАОУ Тоболовская СОШ С(К)ОУ «Карасульская специальная (коррекционная) школа-интернат»  Отчет по самообразованию за 2015-2016 учебный год  Тема:  «Духовно-нравственное воспитание, как условие развития гармонично развитой личности»                                                                            Выполнила :воспитатель О.Н.Малахова «Из всех наук, которые должен знать человек, Главнейшая есть наука о том , как жить,  Делая как можно меньше зла  и как можно больше добра»                                        Л.Н.Толстой   </vt:lpstr>
      <vt:lpstr> Когда стал выбор, какую тему выбрать, я долго не раздумывала .Взяла, то что лично меня волнует, ближе, интереснее. Но тут же в моей душе поселился страх:" А смогу ли ?" А имею ли достаточно знаний, моральных и этических качеств. Да, я человек приближенный к вере, посещающий храм, читающий православную литературу. Но, я понимаю ту опасность, подстерегающую наше общество сегодня – это не развал экономики, ни смена политической системы, а разрушение личности. Материальные ценности доминируют над духовными, поэтому у детей искажены представления о доброте, милосердии, великодушии, патриотизме. И по моему мнению проблему духовно-нравственного воспитания необходимо решать в детском возрасте, когда детские сердца "открыты" для добродетели, так как это самый благодатный период для формирования духовно- нравственных основ. И нельзя упускать это"золотое время",ведь  детство накладывает отпечаток  на всю жизнь человека.       Ведя беседы с детьми, их  родителями, коллегами по работе о проблемах духовно- нравственного воспитания, о нынешнем подрастающем поколении, я пришла к выводу, что не смотря на различные мнения ,всем хотелось, что бы  дети нашей школы были знакомы с традициями, обычаями и историей культуры нашей страны, выросли с чёткими представлениями о морали и нравственности .В среднем 90%собеседников называют себя православными и положительно относятся к этому.  И все сомнения развеялись по поводу правильного выбора темы.  Был проведён анализ предметно- развивающей среды и содержания календарно тематического плана.  В работе с детьми были поставлены четкие цели и задачи по данной теме. Цель:  сохранение духовно-нравственного здоровья детей, приобщение их к нравственным  и духовным ценностям православной культуры                                 </vt:lpstr>
      <vt:lpstr>Слайд 3</vt:lpstr>
      <vt:lpstr>Итог :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48</cp:revision>
  <dcterms:created xsi:type="dcterms:W3CDTF">2014-06-24T15:51:35Z</dcterms:created>
  <dcterms:modified xsi:type="dcterms:W3CDTF">2016-05-18T15:52:23Z</dcterms:modified>
</cp:coreProperties>
</file>