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62" r:id="rId4"/>
    <p:sldId id="264" r:id="rId5"/>
    <p:sldId id="265" r:id="rId6"/>
    <p:sldId id="259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75" autoAdjust="0"/>
  </p:normalViewPr>
  <p:slideViewPr>
    <p:cSldViewPr>
      <p:cViewPr varScale="1">
        <p:scale>
          <a:sx n="68" d="100"/>
          <a:sy n="68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по теме самообразования </a:t>
            </a:r>
            <a:br>
              <a:rPr lang="ru-RU" dirty="0" smtClean="0"/>
            </a:br>
            <a:r>
              <a:rPr lang="ru-RU" dirty="0" smtClean="0"/>
              <a:t>«Коррекционная направленность воспитательного часа в школе </a:t>
            </a:r>
            <a:r>
              <a:rPr lang="en-US" dirty="0" smtClean="0"/>
              <a:t>VIII </a:t>
            </a:r>
            <a:r>
              <a:rPr lang="ru-RU" dirty="0" smtClean="0"/>
              <a:t>вида».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воспитатель: Жукова Наталья Васильевна.</a:t>
            </a:r>
          </a:p>
          <a:p>
            <a:r>
              <a:rPr lang="ru-RU" dirty="0" smtClean="0"/>
              <a:t>Срок работы 2014-2016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7702440"/>
      </p:ext>
    </p:extLst>
  </p:cSld>
  <p:clrMapOvr>
    <a:masterClrMapping/>
  </p:clrMapOvr>
  <p:transition spd="med" advClick="0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Специальной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задачей -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вспомогательной школы является исправление дефектов развития умственно отсталого ребенка. Развитие всех психических функций и познавательной деятельности детей в процессе обучения и коррекция их недостатков. Основное внимание в этой работе должно быть направлено на умственное развитие.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56784" cy="1512168"/>
          </a:xfrm>
        </p:spPr>
        <p:txBody>
          <a:bodyPr>
            <a:noAutofit/>
          </a:bodyPr>
          <a:lstStyle/>
          <a:p>
            <a:r>
              <a:rPr lang="ru-RU" sz="4800" dirty="0" smtClean="0"/>
              <a:t>Обоснование выбора</a:t>
            </a:r>
            <a:br>
              <a:rPr lang="ru-RU" sz="4800" dirty="0" smtClean="0"/>
            </a:br>
            <a:r>
              <a:rPr lang="ru-RU" sz="4800" dirty="0" smtClean="0"/>
              <a:t> темы: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53759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611560" y="836712"/>
            <a:ext cx="7992888" cy="540059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Прежде всего, необходимо обращать внимание на развитие и коррекцию психических процессов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Необходимо, используя все познавательные возможности детей, развивать у них жизненно необходимые навыки, чтобы, став взрослыми, они могли самостоятельно себя обслуживать, выполнять в быту и в специальных производственных цехах простую работу, жить по возможности в семье и в трудовом коллективе.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коррекционно-развивающего обучения предусматривает индивидуальные и групповые коррекционные занятия общеразвивающей и предметной направленности. Цель занятий общеразвивающей направленности - повышение уровня общего, сенсорного, интеллектуального развития, памяти, внимания;    коррекция зрительно-моторных и оптико-пространственных нарушений, общей и мелкой моторики.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833407"/>
      </p:ext>
    </p:extLst>
  </p:cSld>
  <p:clrMapOvr>
    <a:masterClrMapping/>
  </p:clrMapOvr>
  <p:transition spd="slow" advTm="3000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и задачи работы над темой: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8784976" cy="44519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  Создать условия для развития потребности, мотивации к трудовой и учебной деятельности учащихся и коррекции их познавательной деятельности,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достижения поставленной цели, были определены следующие задачи:</a:t>
            </a: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 smtClean="0">
              <a:solidFill>
                <a:srgbClr val="0070C0"/>
              </a:solidFill>
            </a:endParaRPr>
          </a:p>
          <a:p>
            <a:r>
              <a:rPr lang="ru-RU" sz="2800" b="1" dirty="0" smtClean="0">
                <a:solidFill>
                  <a:srgbClr val="0070C0"/>
                </a:solidFill>
              </a:rPr>
              <a:t>Задачи: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Внедрять активные методы и формы обучения, развивающие учебно-познавательные мотивы.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Применять в процессе обучения и воспитания детей инновационные технологии.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Воспитание осознанной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потребности</a:t>
            </a:r>
            <a:r>
              <a:rPr lang="ru-RU" sz="2800" b="1" dirty="0" smtClean="0">
                <a:solidFill>
                  <a:srgbClr val="0070C0"/>
                </a:solidFill>
              </a:rPr>
              <a:t> в труде, совершенствование трудовых умений и навыков на уроках.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Коррекция и развитие у обучающихся психических процессов через индивидуализацию и дифференциацию уроков.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Совершенствовать педагогическое мастерство 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Планировать </a:t>
            </a:r>
            <a:r>
              <a:rPr lang="ru-RU" sz="2800" b="1" dirty="0" err="1" smtClean="0">
                <a:solidFill>
                  <a:srgbClr val="0070C0"/>
                </a:solidFill>
              </a:rPr>
              <a:t>профориентационную</a:t>
            </a:r>
            <a:r>
              <a:rPr lang="ru-RU" sz="2800" b="1" dirty="0" smtClean="0">
                <a:solidFill>
                  <a:srgbClr val="0070C0"/>
                </a:solidFill>
              </a:rPr>
              <a:t> работу согласно состоянию здоровья учащихся, их интересов и возможностей.</a:t>
            </a:r>
          </a:p>
          <a:p>
            <a:endParaRPr lang="ru-RU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827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12845"/>
            <a:ext cx="83582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Внедрять активные методы и формы обучения, развивающие учебно-познавательные мотивы.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Применять в процессе обучения и воспитания детей инновационные технологии.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Воспитание осознанной потребности в труде, совершенствование трудовых умений и навыков на уроках.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Коррекция и развитие у обучающихся психических процессов через индивидуализацию и дифференциацию уроков.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Совершенствовать педагогическое мастерство 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Планировать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профориентационную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работу согласно состоянию здоровья учащихся, их интересов и возможностей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857256"/>
          </a:xfrm>
        </p:spPr>
        <p:txBody>
          <a:bodyPr/>
          <a:lstStyle/>
          <a:p>
            <a:r>
              <a:rPr lang="ru-RU" dirty="0" smtClean="0"/>
              <a:t>План работы над темой.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429684" cy="4643470"/>
          </a:xfrm>
        </p:spPr>
        <p:txBody>
          <a:bodyPr>
            <a:normAutofit/>
          </a:bodyPr>
          <a:lstStyle/>
          <a:p>
            <a:pPr marL="457200" indent="-457200"/>
            <a:endParaRPr lang="ru-RU" sz="2400" b="1" dirty="0" smtClean="0">
              <a:solidFill>
                <a:srgbClr val="002060"/>
              </a:solidFill>
            </a:endParaRP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1.Пополнение методической копилки.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Изучать коррекционные  технологии  и  внедрять их в учебный  процесс.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Составление презентаций с коррекционными элементами. Помещение своих разработок на сайте в интернете. 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Показывать приемы разработок на занятиях перед коллегами.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70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Индивидуальные формы методической работы.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572560" cy="4230717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1.Разработка дидактических игр на внимание.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(«Сделай как у меня», «Расставь как было» « Найди отличия»,  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 Срисовывание по клеточкам».)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2.Развитие речи (подбор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чистоговорок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скороговорок.)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3.Развитие логического мышления.</a:t>
            </a: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(«Назови одним словом,» «Найди лишнюю картинку,» «Чередование,» «Говори наоборот,» «Отгадывание небылиц.»</a:t>
            </a:r>
          </a:p>
          <a:p>
            <a:pPr marL="457200" indent="-457200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22772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62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литературы.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31640" y="1268760"/>
            <a:ext cx="6400800" cy="3760441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.Дидактический материал «Литературные игры для дошкольников» составлен на основе методических разработок З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.А.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Гриценко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Л.М.Гурович и интернет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–источников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Жинкин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Н..И.. Психологические основы развития речи.- М.: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Просвещени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1966</a:t>
            </a:r>
          </a:p>
          <a:p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Сборник программ для начальной общеобразовательной школы. Система Д.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Б.Эльконина-Давыдова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автор-составитель Л.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А.Вохмянина.-М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.: Вита-Пресс, 2001</a:t>
            </a:r>
          </a:p>
          <a:p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Дети с нарушением интеллекта: социально-трудовая адаптация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Маллер.А.Р</a:t>
            </a:r>
            <a:endParaRPr lang="ru-RU" sz="9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5.Гаврина С. </a:t>
            </a:r>
            <a:r>
              <a:rPr 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КутявинаН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Топоркова И.</a:t>
            </a:r>
            <a:r>
              <a:rPr lang="ru-RU" sz="9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Щербинина</a:t>
            </a:r>
            <a:r>
              <a:rPr lang="ru-RU" sz="9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 «Учимся размышлять.</a:t>
            </a:r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Развиваем логическое мышление.»</a:t>
            </a:r>
          </a:p>
          <a:p>
            <a:endParaRPr lang="ru-RU" sz="5100" dirty="0" smtClean="0"/>
          </a:p>
          <a:p>
            <a:endParaRPr lang="ru-RU" sz="5100" dirty="0" smtClean="0"/>
          </a:p>
          <a:p>
            <a:endParaRPr lang="en-US" sz="5100" dirty="0" smtClean="0"/>
          </a:p>
          <a:p>
            <a:endParaRPr lang="en-US" sz="5100" dirty="0" smtClean="0"/>
          </a:p>
          <a:p>
            <a:endParaRPr lang="en-US" sz="5100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9833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Источники самообразования.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38576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1.Принимала участие в методических объединениях.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2.Размещение конспектов и методических разработок на школьном сайте.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3.Взаимопосещение педагогов (Воспитательного часа.)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833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466</TotalTime>
  <Words>425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Отчет по теме самообразования  «Коррекционная направленность воспитательного часа в школе VIII вида».</vt:lpstr>
      <vt:lpstr>Обоснование выбора  темы:</vt:lpstr>
      <vt:lpstr>Слайд 3</vt:lpstr>
      <vt:lpstr>Цели и задачи работы над темой:</vt:lpstr>
      <vt:lpstr>Слайд 5</vt:lpstr>
      <vt:lpstr>План работы над темой.</vt:lpstr>
      <vt:lpstr>Индивидуальные формы методической работы.</vt:lpstr>
      <vt:lpstr>Список литературы.</vt:lpstr>
      <vt:lpstr>Источники самообразования.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Жукова Наталья Васильевна.</dc:title>
  <dc:creator>Натали</dc:creator>
  <cp:lastModifiedBy>Галина</cp:lastModifiedBy>
  <cp:revision>51</cp:revision>
  <dcterms:created xsi:type="dcterms:W3CDTF">2016-04-10T14:02:22Z</dcterms:created>
  <dcterms:modified xsi:type="dcterms:W3CDTF">2016-04-14T17:26:18Z</dcterms:modified>
</cp:coreProperties>
</file>