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72" r:id="rId9"/>
    <p:sldId id="263" r:id="rId10"/>
    <p:sldId id="264" r:id="rId11"/>
    <p:sldId id="265" r:id="rId12"/>
    <p:sldId id="273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8A7EB-AFF7-43C3-A0B0-961B6DD8E142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700F8-1923-46FD-A809-2BBB6A569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10733-6478-45B1-89DF-CDADF8F1EB3F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B625F-F523-4A32-BBB9-73EDC9C70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53899-F2E2-4184-8AA9-C997ED14C14E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138BE-F0B2-4F52-9D8D-DBF65C4DD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0784AB-5B1B-4106-A527-9BB80397A00D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2FB163-AE4E-44EC-B522-BE1D568CE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69EC3-8272-401F-890F-77D414571627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C3354-F19A-448C-AD2E-5A40C211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F81B-8540-4782-9724-85EFAFD34927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DEEAA-2A75-4C1D-B829-4D5D5350F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293B4-15F8-41C9-98A6-39E9C23B22B5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13AF-BBA3-4DA2-A7E3-4FF4D742A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106113-9208-4175-B559-167DC8619144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137EFC-D632-4964-A352-5DFBF7834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F9D7D-F980-4BD2-8E35-9D8F421CD177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413CC-1D9B-4AE0-8D21-E855D57F1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DBF504-618D-45E1-8A21-D179B491DB1A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CB2E8F-086F-423C-BCB7-028F090AD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1429B2-C74C-4809-BCF6-0460FC04F2C3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20D1F4-CBAA-451F-96FE-B9F713716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D365BA-1AB4-4680-B4AB-F957278EE17B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CD8C3A-B915-485C-9EC1-D2EF0DD19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veta\&#1058;&#1072;&#1085;&#1103;\&#1057;&#1086;&#1094;&#1080;&#1072;&#1083;&#1100;&#1085;&#1099;&#1081;%20&#1087;&#1077;&#1076;&#1072;&#1075;&#1086;&#1075;\&#1052;&#1054;\&#1084;&#1091;&#1079;&#1099;&#1095;&#1082;&#1072;%20&#1085;&#1072;%20&#1082;&#1086;&#1085;&#1082;&#1091;&#1088;&#1089;&#1099;%20&#1074;&#1077;&#1089;&#1077;&#1083;&#1072;&#1103;.mp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veta\&#1058;&#1072;&#1085;&#1103;\&#1057;&#1086;&#1094;&#1080;&#1072;&#1083;&#1100;&#1085;&#1099;&#1081;%20&#1087;&#1077;&#1076;&#1072;&#1075;&#1086;&#1075;\&#1052;&#1054;\&#1040;&#1085;&#1090;&#1086;&#1085;&#1086;&#1074;+&#1070;&#1088;&#1080;&#1081;+-+&#1055;&#1086;&#1076;+&#1082;&#1088;&#1099;&#1096;&#1077;&#1081;+&#1076;&#1086;&#1084;&#1072;+&#1090;&#1074;&#1086;&#1077;&#1075;&#1086;(music.nur.kz)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veta\&#1058;&#1072;&#1085;&#1103;\&#1057;&#1086;&#1094;&#1080;&#1072;&#1083;&#1100;&#1085;&#1099;&#1081;%20&#1087;&#1077;&#1076;&#1072;&#1075;&#1086;&#1075;\&#1052;&#1054;\&#1060;&#1054;&#1053;-%20&#1057;&#1040;&#1050;&#1057;&#1054;&#1060;&#1054;&#1053;%20&#1087;&#1077;&#1089;&#1086;&#1082;.mp3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613" y="188913"/>
            <a:ext cx="6048375" cy="11017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Методическое объединение воспитателей и классных руководителей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Тема: «Воспитание семейных ценностей»</a:t>
            </a:r>
            <a:endParaRPr lang="ru-RU" sz="16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163" y="5229225"/>
            <a:ext cx="3311525" cy="1223963"/>
          </a:xfrm>
        </p:spPr>
        <p:txBody>
          <a:bodyPr/>
          <a:lstStyle/>
          <a:p>
            <a:pPr algn="ctr"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Воспитатель: Т.Л.Яковлева</a:t>
            </a:r>
          </a:p>
          <a:p>
            <a:pPr algn="ctr"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Социальный педагог: К.И.Малахова</a:t>
            </a:r>
          </a:p>
        </p:txBody>
      </p:sp>
      <p:sp>
        <p:nvSpPr>
          <p:cNvPr id="13315" name="Подзаголовок 2"/>
          <p:cNvSpPr txBox="1">
            <a:spLocks/>
          </p:cNvSpPr>
          <p:nvPr/>
        </p:nvSpPr>
        <p:spPr bwMode="auto">
          <a:xfrm>
            <a:off x="1844675" y="2141538"/>
            <a:ext cx="66151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b="1" dirty="0"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Урок-презентация: 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«Дом вести - не рукавом трясти»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313240" cy="77809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Актуализация опорных знаний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Домострой. . Как устроить свой быт богоугодно, а жизнь свя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4422"/>
            <a:ext cx="3144123" cy="4569947"/>
          </a:xfrm>
          <a:prstGeom prst="rect">
            <a:avLst/>
          </a:prstGeom>
          <a:noFill/>
        </p:spPr>
      </p:pic>
      <p:pic>
        <p:nvPicPr>
          <p:cNvPr id="1028" name="Picture 4" descr="БЛЕСТЯШКИ-АНИМАШКИ 2 - МИР АНИМАЦИЙ - NEW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2016224" cy="24302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1700808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Информационная минутка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(словарная работа)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Распределение детей по группам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ДА\Нет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1340768"/>
          <a:ext cx="7056784" cy="4823840"/>
        </p:xfrm>
        <a:graphic>
          <a:graphicData uri="http://schemas.openxmlformats.org/drawingml/2006/table">
            <a:tbl>
              <a:tblPr/>
              <a:tblGrid>
                <a:gridCol w="308494"/>
                <a:gridCol w="3200617"/>
                <a:gridCol w="3547673"/>
              </a:tblGrid>
              <a:tr h="262631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23836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Кот Матроскин из деревни Простоквашино – пример настоящего хозяина.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не могут вносить свой вклад в ведение домашнего хозяйства.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23836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Домашнее хозяйство – это дом, домашние дела, предметы домашнего обихода.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Экономный человек – это жадный человек.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3232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Бытовая техника позволяет облегчить работу по дому.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Старуха из сказки «О рыбаке и рыбке» - идеал хозяйки.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3232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Члены семьи ведут общее хозяйство, живут в одном доме или квартире.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Чтобы достичь благополучия в доме, не обязательно быть трудолюбивым.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3232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Члены семьи объединяют свои доходы и расходуют их сообща.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Посуду должна мыть только мама.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3232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 хозяина дом - сирота.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Сказочный Кощей, который «над златом чахнет» - рачительный хозяин.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3232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Совместный труд и ведение хозяйства - важная характеристика семьи.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Уютный дом – это дом, где много дорогих и красивых вещей.</a:t>
                      </a:r>
                    </a:p>
                  </a:txBody>
                  <a:tcPr marL="11930" marR="11930" marT="11930" marB="11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7969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Хозяин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Экономный,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расчетливый,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бережливый,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скупой,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жадный,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приветливый, 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внимательный к людям,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справедливый ко всем,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грубый,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бережливый.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632848" cy="5565232"/>
          </a:xfrm>
        </p:spPr>
        <p:txBody>
          <a:bodyPr/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Правовая страничка.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к детям: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каком доме жить труднее? (ответ - в сельском).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Как справиться со всеми домашними </a:t>
            </a:r>
          </a:p>
          <a:p>
            <a:pPr marL="342900" indent="-3429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делами? (ответ - правильно распределять обязанности).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 сказку Теремок?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(работа с младшими детьми)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 и стали жить друзья в теремке: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Мышка-норушка – толокно толчет,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Лягушка-квакушка – пироги печет,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петух на подоконнике – играет на гармонике,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Серый ёжик свернулся в клубок –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сторожит теремок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как в ваших семьях распределяются обязанности?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со схемами (распределение обязанностей в семье)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демонстрация результатов работы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Новости рынка недвижим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276872"/>
            <a:ext cx="2203004" cy="1652253"/>
          </a:xfrm>
          <a:prstGeom prst="rect">
            <a:avLst/>
          </a:prstGeom>
          <a:noFill/>
        </p:spPr>
      </p:pic>
      <p:pic>
        <p:nvPicPr>
          <p:cNvPr id="23556" name="Picture 4" descr="город, дизайн, интерьер, стиль, городская квартира, жилая комната, фото, обои, картинка #473557 - FxFp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928670"/>
            <a:ext cx="1656184" cy="1269741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984776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Усвоение новых знаний.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7457256" cy="542121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карточками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(со старшими детьми)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Расставьте в нужной последовательности семейные траты (от самого необходимого к предметам, от которых можно отказаться):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Плата за Интернет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Покупка хрустальной люстры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Покупка дров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Покупка продуктов питания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Покупка холодильника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Покупка одежды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Плата за электричество, воду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Покупка золотого кольца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Обсуждение со старшими, младшие слушают.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Вопрос: а вы со всеми домашними обязанностями знакомы?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Проверим: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давайте изобразим: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как моют посуду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как белят или красят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как подметают пол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как моют пол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как колют дрова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Физминутка с музыкальным сопровождением.</a:t>
            </a:r>
          </a:p>
        </p:txBody>
      </p:sp>
      <p:pic>
        <p:nvPicPr>
          <p:cNvPr id="4" name="музычка на конкурсы весел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429520" y="24288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097216" cy="77809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Первичная проверка понимания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Содержание сказки морозко Морозко. Русские народные ска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97681"/>
            <a:ext cx="2160240" cy="2765108"/>
          </a:xfrm>
          <a:prstGeom prst="rect">
            <a:avLst/>
          </a:prstGeom>
          <a:noFill/>
        </p:spPr>
      </p:pic>
      <p:pic>
        <p:nvPicPr>
          <p:cNvPr id="24584" name="Picture 8" descr="Федорино горе - Корней Чуков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642918"/>
            <a:ext cx="2160240" cy="2968061"/>
          </a:xfrm>
          <a:prstGeom prst="rect">
            <a:avLst/>
          </a:prstGeom>
          <a:noFill/>
        </p:spPr>
      </p:pic>
      <p:pic>
        <p:nvPicPr>
          <p:cNvPr id="24586" name="Picture 10" descr="Новости Днепропетровска последние новости, свежие новости, лента новостей, новости города Днепропетровск Страница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142984"/>
            <a:ext cx="2808312" cy="2106235"/>
          </a:xfrm>
          <a:prstGeom prst="rect">
            <a:avLst/>
          </a:prstGeom>
          <a:noFill/>
        </p:spPr>
      </p:pic>
      <p:pic>
        <p:nvPicPr>
          <p:cNvPr id="24588" name="Picture 12" descr="Детская музыкальная программа &quot;Заюшкина избушка&quot; в Приморская краевая филармония - Афиша событий и отдых во Владивосток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500306"/>
            <a:ext cx="2376264" cy="2962922"/>
          </a:xfrm>
          <a:prstGeom prst="rect">
            <a:avLst/>
          </a:prstGeom>
          <a:noFill/>
        </p:spPr>
      </p:pic>
      <p:pic>
        <p:nvPicPr>
          <p:cNvPr id="24590" name="Picture 14" descr="СПшн!: . СП 5. КНИГИ / Все товар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143248"/>
            <a:ext cx="3701866" cy="2808312"/>
          </a:xfrm>
          <a:prstGeom prst="rect">
            <a:avLst/>
          </a:prstGeom>
          <a:noFill/>
        </p:spPr>
      </p:pic>
      <p:sp>
        <p:nvSpPr>
          <p:cNvPr id="12" name="Содержимое 2"/>
          <p:cNvSpPr>
            <a:spLocks noGrp="1"/>
          </p:cNvSpPr>
          <p:nvPr>
            <p:ph sz="quarter" idx="1"/>
          </p:nvPr>
        </p:nvSpPr>
        <p:spPr>
          <a:xfrm>
            <a:off x="3491880" y="1196752"/>
            <a:ext cx="2530624" cy="246888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Путешествие по сказкам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Смотреть Добро пожаловать на борт / Bienvenue a bord (2011) онлайн, Комедии onli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500570"/>
            <a:ext cx="1857388" cy="2260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169224" cy="70609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Закрепление знаний и способов действий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Работа в группах.</a:t>
            </a:r>
          </a:p>
          <a:p>
            <a:pPr algn="ctr">
              <a:buNone/>
            </a:pPr>
            <a:r>
              <a:rPr lang="ru-RU" dirty="0" smtClean="0"/>
              <a:t>Игра «Построй свой дом»</a:t>
            </a:r>
            <a:endParaRPr lang="ru-RU" dirty="0"/>
          </a:p>
        </p:txBody>
      </p:sp>
      <p:pic>
        <p:nvPicPr>
          <p:cNvPr id="2050" name="Picture 2" descr="Форум о куклах на DollPlanet.ru * Просмотр темы - **YangWaWa**: Кукольный домик. Новый румбокс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928934"/>
            <a:ext cx="2071702" cy="2158023"/>
          </a:xfrm>
          <a:prstGeom prst="rect">
            <a:avLst/>
          </a:prstGeom>
          <a:noFill/>
        </p:spPr>
      </p:pic>
      <p:pic>
        <p:nvPicPr>
          <p:cNvPr id="2052" name="Picture 4" descr="Как осуществить свою мечту своими силами, без вложен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786058"/>
            <a:ext cx="4286280" cy="28641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5857892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Каждая группа представляет свой дом. Идет обсуждение.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785794"/>
            <a:ext cx="7787208" cy="4853136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«Трон».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выходит, садится на трон, одевает корону и рассказывает о доме своей мечты, о своей будущей семье, о распределении обязанностей  в семье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Дорогие ребята! Сегодня вы побывали в роли хозяев дома. Вам понравилась эта роль? если вы хотите жить в теплом, уютном, комфортном доме, вам предстоит стать  настоящими хозяевами в будущем. Для этого нужно активно участвовать в домашних делах, овладевать необходимыми для этого знаниями и умениями, </a:t>
            </a:r>
            <a:r>
              <a:rPr lang="ru-RU" sz="2000" dirty="0" smtClean="0"/>
              <a:t>ведь дом </a:t>
            </a:r>
            <a:r>
              <a:rPr lang="ru-RU" sz="2000" dirty="0" err="1" smtClean="0"/>
              <a:t>вести-не</a:t>
            </a:r>
            <a:r>
              <a:rPr lang="ru-RU" sz="2000" dirty="0" smtClean="0"/>
              <a:t> рукавом трясти.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желаем вам удачи во всех делах, семейного счастья и достатка в доме.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в вашем доме будет мир,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невзгоды туда не заглянут.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семья ваша дружбою будет сильна.</a:t>
            </a: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067576" cy="4397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Подведение итогов. Рефлексия.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Антонов+Юрий+-+Под+крышей+дома+твоего(music.nur.kz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786710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200900" cy="8509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sz="1800" dirty="0" smtClean="0"/>
              <a:t>формировать представления о ведении домашнего хозяйства; обязанностях членов семьи; </a:t>
            </a:r>
          </a:p>
          <a:p>
            <a:r>
              <a:rPr lang="ru-RU" sz="1800" dirty="0" smtClean="0"/>
              <a:t>развивать навыки анализа, обобщения, использования жизненного опыта и знаний, полученных на других занятиях и практике;</a:t>
            </a:r>
          </a:p>
          <a:p>
            <a:r>
              <a:rPr lang="ru-RU" sz="1800" dirty="0" smtClean="0"/>
              <a:t>формировать азы семейного воспитания, активной жизненных позиций,  воспитывать уважение к труду членов семьи.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0788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Планируемый результат: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625"/>
          </a:xfrm>
        </p:spPr>
        <p:txBody>
          <a:bodyPr/>
          <a:lstStyle/>
          <a:p>
            <a:pPr eaLnBrk="1" hangingPunct="1"/>
            <a:r>
              <a:rPr lang="ru-RU" dirty="0" smtClean="0"/>
              <a:t>Получат знания о ведении домашнего хозяйства;</a:t>
            </a:r>
          </a:p>
          <a:p>
            <a:pPr eaLnBrk="1" hangingPunct="1"/>
            <a:r>
              <a:rPr lang="ru-RU" dirty="0" smtClean="0"/>
              <a:t>Научатся распределять домашние обязанности членов семьи;</a:t>
            </a:r>
          </a:p>
          <a:p>
            <a:pPr eaLnBrk="1" hangingPunct="1"/>
            <a:r>
              <a:rPr lang="ru-RU" dirty="0" smtClean="0"/>
              <a:t>Закрепят навыки работы в коллективе.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808787" cy="706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dirty="0" smtClean="0"/>
              <a:t>Мультимедиа;</a:t>
            </a:r>
          </a:p>
          <a:p>
            <a:pPr eaLnBrk="1" hangingPunct="1"/>
            <a:r>
              <a:rPr lang="ru-RU" dirty="0" smtClean="0"/>
              <a:t>Презентация;</a:t>
            </a:r>
          </a:p>
          <a:p>
            <a:pPr eaLnBrk="1" hangingPunct="1"/>
            <a:r>
              <a:rPr lang="ru-RU" dirty="0" smtClean="0"/>
              <a:t>Конверты с заданиями;</a:t>
            </a:r>
          </a:p>
          <a:p>
            <a:pPr eaLnBrk="1" hangingPunct="1"/>
            <a:r>
              <a:rPr lang="ru-RU" dirty="0" smtClean="0"/>
              <a:t>Схемы;</a:t>
            </a:r>
          </a:p>
          <a:p>
            <a:pPr eaLnBrk="1" hangingPunct="1"/>
            <a:r>
              <a:rPr lang="ru-RU" dirty="0" smtClean="0"/>
              <a:t>Фломастеры;</a:t>
            </a:r>
          </a:p>
          <a:p>
            <a:pPr eaLnBrk="1" hangingPunct="1"/>
            <a:r>
              <a:rPr lang="ru-RU" dirty="0" smtClean="0"/>
              <a:t>Корона;</a:t>
            </a:r>
          </a:p>
          <a:p>
            <a:pPr eaLnBrk="1" hangingPunct="1"/>
            <a:r>
              <a:rPr lang="ru-RU" dirty="0" smtClean="0"/>
              <a:t>Кукла Домовой.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7467600" cy="4873752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 воспитательного часа: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«Дом вести – не рукавом трясти»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706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Ход занятия: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125538"/>
            <a:ext cx="7529512" cy="5348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Организационный момент: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Приветственное слово (на фоне музыки):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«Здравствуйте те, кто весел сегодня,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Здравствуйте те, кто грустит.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Здравствуйте те, кто общается с радостью,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Здравствуйте те, кто молчит.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Улыбнитесь, пожалуйста, те, кто готов работать сегодня с полной отдачей, здравствуйте!»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Приход сказочного героя.</a:t>
            </a:r>
          </a:p>
        </p:txBody>
      </p:sp>
      <p:pic>
        <p:nvPicPr>
          <p:cNvPr id="5122" name="Picture 2" descr="Тайны человека и природы.Непознанное и Сверхъестественное - Part 1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653136"/>
            <a:ext cx="2016224" cy="2012286"/>
          </a:xfrm>
          <a:prstGeom prst="rect">
            <a:avLst/>
          </a:prstGeom>
          <a:noFill/>
        </p:spPr>
      </p:pic>
      <p:pic>
        <p:nvPicPr>
          <p:cNvPr id="5" name="ФОН- САКСОФОН пес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929322" y="16430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6985000" cy="9223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Подготовка к основному этапу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Притча «Ладная семья»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одном селе жила семья из 100 человек. В ней царила особая атмосфера мира, согласия и взаимопонимания. Никогда здесь ни ссорились, ни ругались. Этот слух дошел до правителя страны. Решил он проверить, так ли это на самом деле. Приехал владыка в село, нашел главу семьи и спросил о том, как ему удается сохранять гармонию между близкими людьми. Старик взял лист бумаги, долго на нем писал, а потом вручил его правителю. На бумаге было начертано 3 слова: "Любовь", "Терпение" и "Прощение". «И это все?» - удивился правитель. На что старик ответил: «Да! Это основа не только хорошей семьи, но и мира в целом…»- 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7424766" cy="611678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пословицами.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Задание: собрать пословицы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Вопрос: какая из пословиц говорит о сложности ведения домашнего хозяйства? 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664" y="1628799"/>
          <a:ext cx="6120680" cy="3428960"/>
        </p:xfrm>
        <a:graphic>
          <a:graphicData uri="http://schemas.openxmlformats.org/drawingml/2006/table">
            <a:tbl>
              <a:tblPr/>
              <a:tblGrid>
                <a:gridCol w="3015500"/>
                <a:gridCol w="3105180"/>
              </a:tblGrid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Горе тому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 дело найдется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Деньги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кто не порядком живет в дому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 охочего работника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счет любят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 одиночку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не рукавами трясти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Хозяин добр - и дом хорош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не одолеешь и кочку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Дом вести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хозяин худ - и в доме то ж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7060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600200"/>
            <a:ext cx="7169224" cy="2476872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на нашем занятии мы попытаемся научиться этому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Тема занятия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«Дом вести – не рукавом трясти».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чего мы будем обсуждать эту тему? Сформулируйте цели занятия.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формулируют цели занятия, используя опорные фразы: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-Мы узнаем….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-Мы научимся….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304</TotalTime>
  <Words>735</Words>
  <Application>Microsoft Office PowerPoint</Application>
  <PresentationFormat>Экран (4:3)</PresentationFormat>
  <Paragraphs>141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Методическое объединение воспитателей и классных руководителей Тема: «Воспитание семейных ценностей»</vt:lpstr>
      <vt:lpstr>Цели:</vt:lpstr>
      <vt:lpstr>Планируемый результат:</vt:lpstr>
      <vt:lpstr> Оборудование:</vt:lpstr>
      <vt:lpstr>Слайд 5</vt:lpstr>
      <vt:lpstr>Ход занятия:</vt:lpstr>
      <vt:lpstr>   Подготовка к основному этапу</vt:lpstr>
      <vt:lpstr>Слайд 8</vt:lpstr>
      <vt:lpstr>Целеполагание</vt:lpstr>
      <vt:lpstr>Актуализация опорных знаний</vt:lpstr>
      <vt:lpstr>Игра «ДА\Нет»</vt:lpstr>
      <vt:lpstr>  Хозяин</vt:lpstr>
      <vt:lpstr>Усвоение новых знаний.</vt:lpstr>
      <vt:lpstr>Слайд 14</vt:lpstr>
      <vt:lpstr>Физминутка</vt:lpstr>
      <vt:lpstr>Первичная проверка понимания</vt:lpstr>
      <vt:lpstr>Закрепление знаний и способов действий</vt:lpstr>
      <vt:lpstr>Подведение итогов. Рефлексия.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объединение воспитателей и классных руководителей Тема: « Семья и семейные ценности»</dc:title>
  <cp:lastModifiedBy>User</cp:lastModifiedBy>
  <cp:revision>30</cp:revision>
  <dcterms:modified xsi:type="dcterms:W3CDTF">2015-04-27T05:53:43Z</dcterms:modified>
</cp:coreProperties>
</file>