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5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6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1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3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6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2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9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1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256D-4234-48AD-84B1-8CC9F6021DF1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3C9D-F945-4C27-83DE-F06B7D592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8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" r="3063" b="11014"/>
          <a:stretch/>
        </p:blipFill>
        <p:spPr>
          <a:xfrm>
            <a:off x="-1" y="-1"/>
            <a:ext cx="9116031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1" y="175053"/>
            <a:ext cx="8032149" cy="65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45" y="0"/>
            <a:ext cx="5596710" cy="3173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0" y="3888260"/>
            <a:ext cx="9144000" cy="20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453" y="906163"/>
            <a:ext cx="82213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Проблема:</a:t>
            </a:r>
          </a:p>
          <a:p>
            <a:r>
              <a:rPr lang="ru-RU" dirty="0" smtClean="0"/>
              <a:t>Учитель не может зайти на сайт </a:t>
            </a:r>
            <a:r>
              <a:rPr lang="en-US" dirty="0" smtClean="0"/>
              <a:t>school.72to.ru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Решение:</a:t>
            </a:r>
          </a:p>
          <a:p>
            <a:r>
              <a:rPr lang="ru-RU" dirty="0" smtClean="0"/>
              <a:t>Необходимо администратору школы внести СНИЛС (либо обновить запись) в личном деле учителя</a:t>
            </a:r>
          </a:p>
          <a:p>
            <a:endParaRPr lang="ru-RU" dirty="0" smtClean="0"/>
          </a:p>
          <a:p>
            <a:r>
              <a:rPr lang="ru-RU" dirty="0"/>
              <a:t>Проблема:</a:t>
            </a:r>
          </a:p>
          <a:p>
            <a:r>
              <a:rPr lang="ru-RU" dirty="0" smtClean="0"/>
              <a:t>Родитель не </a:t>
            </a:r>
            <a:r>
              <a:rPr lang="ru-RU" dirty="0"/>
              <a:t>может зайти на сайт </a:t>
            </a:r>
            <a:r>
              <a:rPr lang="en-US" dirty="0"/>
              <a:t>school.72to.ru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Решение:</a:t>
            </a:r>
          </a:p>
          <a:p>
            <a:r>
              <a:rPr lang="ru-RU" dirty="0"/>
              <a:t>Необходимо администратору школы внести СНИЛС (либо обновить запись) в личном деле </a:t>
            </a:r>
            <a:r>
              <a:rPr lang="ru-RU" dirty="0" smtClean="0"/>
              <a:t>родителя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Проблема:</a:t>
            </a:r>
          </a:p>
          <a:p>
            <a:r>
              <a:rPr lang="ru-RU" dirty="0" smtClean="0"/>
              <a:t>Администратор школы не может зайти </a:t>
            </a:r>
            <a:r>
              <a:rPr lang="ru-RU" dirty="0"/>
              <a:t>на сайт </a:t>
            </a:r>
            <a:r>
              <a:rPr lang="en-US" dirty="0"/>
              <a:t>school.72to.ru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Решение:</a:t>
            </a:r>
          </a:p>
          <a:p>
            <a:r>
              <a:rPr lang="ru-RU" dirty="0" smtClean="0"/>
              <a:t>Необходимо предоставить в отдел образования данные 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5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395" y="711193"/>
            <a:ext cx="8472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такое ЕСИА?</a:t>
            </a:r>
          </a:p>
          <a:p>
            <a:endParaRPr lang="ru-RU" dirty="0"/>
          </a:p>
          <a:p>
            <a:pPr algn="just"/>
            <a:r>
              <a:rPr lang="ru-RU" dirty="0"/>
              <a:t>Единая система идентификации и аутентификации (ЕСИА) — информационная система в Российской Федерации, обеспечивающая санкционированный доступ участников информационного взаимодействия (граждан-заявителей и должностных лиц органов исполнительной власти) к информации, содержащейся в государственных информационных системах и иных информационных системах.</a:t>
            </a:r>
          </a:p>
          <a:p>
            <a:endParaRPr lang="ru-RU" dirty="0"/>
          </a:p>
          <a:p>
            <a:r>
              <a:rPr lang="ru-RU" dirty="0"/>
              <a:t>К основным функциональным возможностям ЕСИА относятся:</a:t>
            </a:r>
          </a:p>
          <a:p>
            <a:endParaRPr lang="ru-RU" dirty="0"/>
          </a:p>
          <a:p>
            <a:r>
              <a:rPr lang="ru-RU" dirty="0"/>
              <a:t>    идентификация и аутентификация пользователей;</a:t>
            </a:r>
          </a:p>
          <a:p>
            <a:pPr algn="just"/>
            <a:r>
              <a:rPr lang="ru-RU" dirty="0"/>
              <a:t>    управление идентификационными данными;</a:t>
            </a:r>
          </a:p>
          <a:p>
            <a:pPr algn="just"/>
            <a:r>
              <a:rPr lang="ru-RU" dirty="0"/>
              <a:t>    авторизация уполномоченных лиц органов исполнительной власти при доступе к функциям ЕСИА;</a:t>
            </a:r>
          </a:p>
          <a:p>
            <a:pPr algn="just"/>
            <a:r>
              <a:rPr lang="ru-RU" dirty="0"/>
              <a:t>    ведение информации о полномочиях пользователей в отношении информационных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146312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3594" r="1995"/>
          <a:stretch/>
        </p:blipFill>
        <p:spPr>
          <a:xfrm>
            <a:off x="0" y="0"/>
            <a:ext cx="9144000" cy="6474115"/>
          </a:xfrm>
        </p:spPr>
      </p:pic>
    </p:spTree>
    <p:extLst>
      <p:ext uri="{BB962C8B-B14F-4D97-AF65-F5344CB8AC3E}">
        <p14:creationId xmlns:p14="http://schemas.microsoft.com/office/powerpoint/2010/main" val="1189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3000" r="3647" b="-460"/>
          <a:stretch/>
        </p:blipFill>
        <p:spPr>
          <a:xfrm>
            <a:off x="0" y="0"/>
            <a:ext cx="9127525" cy="66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4584" r="2342"/>
          <a:stretch/>
        </p:blipFill>
        <p:spPr>
          <a:xfrm>
            <a:off x="0" y="0"/>
            <a:ext cx="9141470" cy="64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3219" r="2884" b="4938"/>
          <a:stretch/>
        </p:blipFill>
        <p:spPr>
          <a:xfrm>
            <a:off x="0" y="0"/>
            <a:ext cx="9114409" cy="63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983" r="2252" b="5066"/>
          <a:stretch/>
        </p:blipFill>
        <p:spPr>
          <a:xfrm>
            <a:off x="-1" y="0"/>
            <a:ext cx="9088757" cy="62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5638" r="4144" b="5448"/>
          <a:stretch/>
        </p:blipFill>
        <p:spPr>
          <a:xfrm>
            <a:off x="0" y="0"/>
            <a:ext cx="9104025" cy="62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4493" r="4684" b="8888"/>
          <a:stretch/>
        </p:blipFill>
        <p:spPr>
          <a:xfrm>
            <a:off x="-1" y="-1"/>
            <a:ext cx="9097869" cy="61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158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Зенков</dc:creator>
  <cp:lastModifiedBy>Андрей Зенков</cp:lastModifiedBy>
  <cp:revision>11</cp:revision>
  <dcterms:created xsi:type="dcterms:W3CDTF">2016-09-30T04:25:09Z</dcterms:created>
  <dcterms:modified xsi:type="dcterms:W3CDTF">2016-10-07T04:15:46Z</dcterms:modified>
</cp:coreProperties>
</file>