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60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74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3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20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3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64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86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9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0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3E72E-E8F6-46FF-83E8-9B654BEDF60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6D929-B925-49C9-900B-53F7B945E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26E7D-E7FB-49AA-9329-9630477F8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285" y="1190171"/>
            <a:ext cx="10595429" cy="4064000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образовательной программы дошкольного образования филиала МАОУ «Прииртышская СОШ» – детский сад «Колосок» с. В-Аремзяны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AEEF1C-44FF-4AB6-A902-D016E8BBD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190171"/>
            <a:ext cx="9144000" cy="165576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Краткая презентация</a:t>
            </a:r>
          </a:p>
        </p:txBody>
      </p:sp>
    </p:spTree>
    <p:extLst>
      <p:ext uri="{BB962C8B-B14F-4D97-AF65-F5344CB8AC3E}">
        <p14:creationId xmlns:p14="http://schemas.microsoft.com/office/powerpoint/2010/main" val="20361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AEEF1C-44FF-4AB6-A902-D016E8BBD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218" y="1190170"/>
            <a:ext cx="11408899" cy="491520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общеобразовательная программа разработана на основе «Основной общеобразовательной программы дошкольного образования» и с учётом комплексной программы «От рождения до школы» под редакцией Н.Е. </a:t>
            </a:r>
            <a:r>
              <a:rPr lang="ru-RU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Вераксы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М.А. Васильевой, Т.С. Комаровой.</a:t>
            </a:r>
          </a:p>
        </p:txBody>
      </p:sp>
    </p:spTree>
    <p:extLst>
      <p:ext uri="{BB962C8B-B14F-4D97-AF65-F5344CB8AC3E}">
        <p14:creationId xmlns:p14="http://schemas.microsoft.com/office/powerpoint/2010/main" val="17098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AEEF1C-44FF-4AB6-A902-D016E8BBD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550" y="971396"/>
            <a:ext cx="11408899" cy="4915207"/>
          </a:xfrm>
        </p:spPr>
        <p:txBody>
          <a:bodyPr>
            <a:normAutofit fontScale="92500"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разработке Программы учитывались принципы и подходы её формирования, определённые ведущими целями общеобразовательной системы: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ребенка к жизни в современном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338018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AEEF1C-44FF-4AB6-A902-D016E8BBD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550" y="971396"/>
            <a:ext cx="11408899" cy="4915207"/>
          </a:xfrm>
        </p:spPr>
        <p:txBody>
          <a:bodyPr>
            <a:normAutofit fontScale="92500"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программы: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дошкольника, коррекции речевого развития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172236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AEEF1C-44FF-4AB6-A902-D016E8BBD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550" y="140677"/>
            <a:ext cx="11408899" cy="6569611"/>
          </a:xfrm>
        </p:spPr>
        <p:txBody>
          <a:bodyPr>
            <a:normAutofit fontScale="70000" lnSpcReduction="20000"/>
          </a:bodyPr>
          <a:lstStyle/>
          <a:p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педагогических условий регионального компонента в работе с детьми дошкольного возраста определены следующие задачи: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Приобщение к истории возникновения родного села Верхние Аремзяны и города Тобольска; знакомство со знаменитыми земляками и людьми, прославившими родной край. 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Формирование представлений о достопримечательностях родного села и города; его государственных символах. 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Воспитание любви к родному дому, семье, уважения к родителям и их труду.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Формирование и развитие познавательного интереса к народному творчеству и миру ремесел в родном селе и городе.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Формирование представлений о животном и растительном мире родного края; о Красной книге Тюменской области. </a:t>
            </a:r>
          </a:p>
          <a:p>
            <a:pPr algn="l"/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Ознакомление с картой Тюменской  области, Тобольского района. </a:t>
            </a:r>
          </a:p>
        </p:txBody>
      </p:sp>
    </p:spTree>
    <p:extLst>
      <p:ext uri="{BB962C8B-B14F-4D97-AF65-F5344CB8AC3E}">
        <p14:creationId xmlns:p14="http://schemas.microsoft.com/office/powerpoint/2010/main" val="246138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302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Основной образовательной программы дошкольного образования филиала МАОУ «Прииртышская СОШ» – детский сад «Колосок» с. В-Аремзяны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 образовательной программы дошкольного образования филиала МАОУ «Прииртышская СОШ» – детский сад «Колосок» с. В-Аремзяны</dc:title>
  <dc:creator>Колосок</dc:creator>
  <cp:lastModifiedBy>Колосок</cp:lastModifiedBy>
  <cp:revision>2</cp:revision>
  <dcterms:created xsi:type="dcterms:W3CDTF">2019-11-24T23:55:39Z</dcterms:created>
  <dcterms:modified xsi:type="dcterms:W3CDTF">2019-11-25T00:10:24Z</dcterms:modified>
</cp:coreProperties>
</file>