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3" r:id="rId3"/>
    <p:sldId id="264" r:id="rId4"/>
    <p:sldId id="262" r:id="rId5"/>
    <p:sldId id="260" r:id="rId6"/>
    <p:sldId id="257" r:id="rId7"/>
    <p:sldId id="265" r:id="rId8"/>
    <p:sldId id="259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76" d="100"/>
          <a:sy n="76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BFF25-5D23-47D6-AAC0-07A11083C91C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EB2D3-674A-4E5B-9C1A-0474F6970C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44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88B2D-C84D-4ED5-A852-14F436B1295C}" type="datetime1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гном 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251520" y="3573016"/>
            <a:ext cx="3131840" cy="25699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8B3F-F462-4BF8-BC7A-2EB4F5F24915}" type="datetime1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FA4D-9AB8-4DC4-99AA-9640DAE030E4}" type="datetime1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E6A-4DC7-4213-8922-A6EF5EC14636}" type="datetime1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E56-EBE2-48CF-AE6D-2F1F29BF6BE9}" type="datetime1">
              <a:rPr lang="ru-RU" smtClean="0"/>
              <a:pPr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CE3A-A626-4424-B2A4-0566C8FEE999}" type="datetime1">
              <a:rPr lang="ru-RU" smtClean="0"/>
              <a:pPr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47043-55CA-4297-80D0-C6368438BD47}" type="datetime1">
              <a:rPr lang="ru-RU" smtClean="0"/>
              <a:pPr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МАСТЕР- КЛАСС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«ИЗГОТОВЛЕНИЕ КУКОЛ-ТОПОТУШЕК»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70578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04664"/>
            <a:ext cx="762000" cy="673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ФИЛИАЛ МАОУ «НИЖНЕАРЕМЗЯНСКАЯ СОШ»-ДЕТСКИЙ САД «БЕРЁЗКА» С.М-ЗОРКАЛЬЦЕВА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479715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ГЛУХИХ АННА АЛЕКСАНДРОВНА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работы  необходимо: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1.Картон;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2.Ножницы,игла, нить;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3.Клей;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4.Ткань, синтепон;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5.Резинка бельевая, тесьма;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Шаблоны;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Пуговицы.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ed-kopilka.ru/upload/blogs/5392_0ad79df21b94990c95d0ad3cfe61075d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97" y="1187450"/>
            <a:ext cx="5983605" cy="448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7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ed-kopilka.ru/upload/blogs/5392_22e19fe938296bec2dfd3e00bc7162a8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0788"/>
            <a:ext cx="3600400" cy="306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ed-kopilka.ru/upload/blogs/5392_ec86e03a5539e67edc7920f10db7a5e3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672408" cy="2817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8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ped-kopilka.ru/upload/blogs/5392_464bf48877f3086e47e6c6060cd6a2bc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97" y="1187450"/>
            <a:ext cx="5983605" cy="448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9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Для работы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ped-kopilka.ru/upload/blogs/5392_d3ac6019cd5903c246718a02207b9fe0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97" y="1187450"/>
            <a:ext cx="5983605" cy="448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0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ed-kopilka.ru/upload/blogs/5392_71a6899b5cffdae04376e07e5af2294f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36117"/>
            <a:ext cx="3024336" cy="2595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ed-kopilka.ru/upload/blogs/5392_96437c642bef17b0a94b67afc5e2b80d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36117"/>
            <a:ext cx="2952328" cy="230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ped-kopilka.ru/upload/blogs/5392_61fca32f77eddd811f618eb0e314bdfa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3185398" cy="2096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4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ПРОЯВЛЯЕМ ТВОРЧЕСТВО…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Tobolsk\Desktop\detia-56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58" y="2819398"/>
            <a:ext cx="3312368" cy="40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9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Tobolsk\Desktop\kartinka-spasibo-za-vnimanie-dlya-prezentacii-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772400" cy="1296143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СКАЖИ   МНЕ   И   Я  ЗАБУДУ,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ПОКАЖИ   МНЕ   И   Я ЗАПОМНЮ,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ВОВЛЕКИ МЕНЯ И Я НАУЧУЬ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ПЕРЕДАМ ДРУГИМ!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(МУДРОСТЬ ВЕКОВ)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1"/>
            <a:ext cx="7772400" cy="129614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в игровой деятельности кукол –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топотушек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мы: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*знакомим с народным творчеством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помогаем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расширять словарный запас, подключая слух и тактильное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восприятие;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стимулируем развитию коммуникативных навыков;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развиваем мелкую моторику;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обогащаем словарный запас, знакомя с новыми словами...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Ð½Ð¸Ð¼Ð°ÑÐ¸Ñ ÐÐ½Ð¸Ð³Ð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1"/>
            <a:ext cx="1368152" cy="16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1600200"/>
            <a:ext cx="87129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05342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мастер- класса 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воспитателей знаний о применении игр-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топотушек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работе с детьми дошкольного возраста.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Заинтересовать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побудить воспитателей к изготовлению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куклы-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топотушки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театра, с последующим ее использованием в театрализованной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Повысить теоретический уровень подготовки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данной теме.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Научить воспитателей изготавливать «Куклу-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топотушку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Побудить к широкому использованию театральной деятельности в детском саду.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Ð½Ð¸Ð¼Ð°ÑÐ¸Ñ ÐÐ½Ð¸Ð³Ð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592" y="4365104"/>
            <a:ext cx="6096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Tobolsk\Desktop\img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Tobolsk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1" y="1052736"/>
            <a:ext cx="376490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ped-kopilka.ru/upload/blogs/5392_afbaa08b7b89134e6eeac0723da79bfd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0724"/>
            <a:ext cx="3528392" cy="255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ed-kopilka.ru/upload/blogs/5392_46142d5526c16d1fefa2cc50235a6419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0" y="4029993"/>
            <a:ext cx="4143931" cy="24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i07.fotocdn.net/s12/22/public_pin_m/231/23412669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505" y="4077072"/>
            <a:ext cx="3615742" cy="24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8753" y="476672"/>
            <a:ext cx="742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Куклы-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топотушки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dirty="0" smtClean="0">
              <a:solidFill>
                <a:schemeClr val="accent1"/>
              </a:solidFill>
            </a:endParaRPr>
          </a:p>
          <a:p>
            <a:pPr algn="r"/>
            <a:endParaRPr lang="ru-RU" sz="2400" dirty="0" smtClean="0"/>
          </a:p>
          <a:p>
            <a:pPr algn="r"/>
            <a:endParaRPr lang="ru-RU" sz="2400" dirty="0" smtClean="0"/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education.simcat.ru/dou18/img/1366702146_P6191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3256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38069/99bd8845-74a1-408b-9c1f-3ca0c5d563ed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72484"/>
            <a:ext cx="3264038" cy="234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cdn1.imgbb.ru/community/102/1021735/201604/396c2a058ec1af9dc96fae3c7a640a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0369"/>
            <a:ext cx="3456384" cy="25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6-2.userapi.com/c7007/v7007757/3ed3c/GLZUsRuCHL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98" y="3861048"/>
            <a:ext cx="339640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457" y="332656"/>
            <a:ext cx="809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Куклы-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топотушки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s://i.ytimg.com/vi/iotHiveGNks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31" y="1628800"/>
            <a:ext cx="3528392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zhki-matreshki.ru/upload/iblock/068/068454d8970dd57fdae643ecbde8e1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587539" cy="239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7475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Куклы-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топотушки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u="sng" dirty="0" smtClean="0"/>
              <a:t> 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102" name="Picture 6" descr="http://www.tomsk.ru/userpic/news/2010/Mar/23/64768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11" y="1916832"/>
            <a:ext cx="6840760" cy="455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54868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Куклы -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топотушки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4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ниверсальный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универсальный шаблон 1</Template>
  <TotalTime>401</TotalTime>
  <Words>159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универсальный шаблон 1</vt:lpstr>
      <vt:lpstr>МАСТЕР- КЛАСС «ИЗГОТОВЛЕНИЕ КУКОЛ-ТОПОТУШЕК»</vt:lpstr>
      <vt:lpstr>               СКАЖИ   МНЕ   И   Я  ЗАБУДУ, ПОКАЖИ   МНЕ   И   Я ЗАПОМНЮ, ВОВЛЕКИ МЕНЯ И Я НАУЧУЬ  И ПЕРЕДАМ ДРУГИМ! (МУДРОСТЬ ВЕКОВ)      </vt:lpstr>
      <vt:lpstr>         Используя в игровой деятельности кукол –топотушек, мы:   *знакомим с народным творчеством * помогаем расширять словарный запас, подключая слух и тактильное восприятие; * стимулируем развитию коммуникативных навыков; * развиваем мелкую моторику; * обогащаем словарный запас, знакомя с новыми словами...  </vt:lpstr>
      <vt:lpstr> </vt:lpstr>
      <vt:lpstr>Актуальность:</vt:lpstr>
      <vt:lpstr>Презентация PowerPoint</vt:lpstr>
      <vt:lpstr>Презентация PowerPoint</vt:lpstr>
      <vt:lpstr> </vt:lpstr>
      <vt:lpstr> </vt:lpstr>
      <vt:lpstr> для работы  необходимо:</vt:lpstr>
      <vt:lpstr> </vt:lpstr>
      <vt:lpstr> </vt:lpstr>
      <vt:lpstr> </vt:lpstr>
      <vt:lpstr>Для работы необходимо:</vt:lpstr>
      <vt:lpstr> </vt:lpstr>
      <vt:lpstr> ПРОЯВЛЯЕМ ТВОРЧЕСТВО…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 шаблон</dc:title>
  <dc:creator>N</dc:creator>
  <cp:lastModifiedBy>Tobolsk</cp:lastModifiedBy>
  <cp:revision>22</cp:revision>
  <dcterms:created xsi:type="dcterms:W3CDTF">2017-12-13T01:58:46Z</dcterms:created>
  <dcterms:modified xsi:type="dcterms:W3CDTF">2019-01-18T08:01:38Z</dcterms:modified>
</cp:coreProperties>
</file>