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8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2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51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6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97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7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9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5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1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7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8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1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6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A00225-7D2C-486A-BBB9-5F72D8713B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B19ED8-2121-4753-AAB8-B328A0B5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87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5903"/>
            <a:ext cx="9144000" cy="4945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Филиал МАОУ «</a:t>
            </a:r>
            <a:r>
              <a:rPr lang="ru-RU" sz="2000" b="1" dirty="0" err="1"/>
              <a:t>Н</a:t>
            </a:r>
            <a:r>
              <a:rPr lang="ru-RU" sz="2000" b="1" dirty="0" err="1" smtClean="0"/>
              <a:t>ижнеаремзянская</a:t>
            </a:r>
            <a:r>
              <a:rPr lang="ru-RU" sz="2000" b="1" dirty="0" smtClean="0"/>
              <a:t> СОШ»-МАОУ «</a:t>
            </a:r>
            <a:r>
              <a:rPr lang="ru-RU" sz="2000" b="1" dirty="0" err="1" smtClean="0"/>
              <a:t>Малозоркальцевская</a:t>
            </a:r>
            <a:r>
              <a:rPr lang="ru-RU" sz="2000" b="1" dirty="0" smtClean="0"/>
              <a:t> СОШ»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6890" y="830425"/>
            <a:ext cx="6861109" cy="4272253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>Элементы театрализации на уроках в начальной школе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6082" y="3244334"/>
            <a:ext cx="6071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Чепурная</a:t>
            </a:r>
            <a:r>
              <a:rPr lang="ru-RU" dirty="0" smtClean="0"/>
              <a:t> Светлана Валерьевна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4" y="1102178"/>
            <a:ext cx="3530276" cy="40005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23" y="2606526"/>
            <a:ext cx="3263503" cy="41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989045"/>
            <a:ext cx="5595290" cy="2854821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Окружающий мир</a:t>
            </a:r>
            <a:b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Тема:</a:t>
            </a: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Мой край.</a:t>
            </a:r>
            <a:b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Наряды девушек 19 века Тобольской губернии</a:t>
            </a:r>
            <a:endParaRPr lang="ru-RU" sz="18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-3530" r="10863" b="6567"/>
          <a:stretch/>
        </p:blipFill>
        <p:spPr bwMode="auto">
          <a:xfrm rot="16200000">
            <a:off x="5674062" y="653177"/>
            <a:ext cx="6260362" cy="52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6" y="163972"/>
            <a:ext cx="4612433" cy="3219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6" y="163973"/>
            <a:ext cx="4935894" cy="3219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6" y="3000397"/>
            <a:ext cx="5025330" cy="3729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6" y="3000397"/>
            <a:ext cx="5103846" cy="3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195943"/>
            <a:ext cx="10484531" cy="5595257"/>
          </a:xfrm>
        </p:spPr>
        <p:txBody>
          <a:bodyPr>
            <a:noAutofit/>
          </a:bodyPr>
          <a:lstStyle/>
          <a:p>
            <a:r>
              <a:rPr lang="ru-RU" sz="8000" dirty="0" smtClean="0"/>
              <a:t>Здоровья Вам и творческих успехов </a:t>
            </a:r>
          </a:p>
          <a:p>
            <a:r>
              <a:rPr lang="ru-RU" sz="8000" dirty="0" smtClean="0"/>
              <a:t>В век инноваций и новизны!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9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438539"/>
            <a:ext cx="10213943" cy="471195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Цель: </a:t>
            </a:r>
            <a:r>
              <a:rPr lang="ru-RU" sz="28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раскрытие технологии использования театрализации, как возможного средства комплексного обучения детей в начальной школе</a:t>
            </a:r>
            <a:br>
              <a:rPr lang="ru-RU" sz="28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Задачи: </a:t>
            </a:r>
            <a:r>
              <a:rPr lang="ru-RU" sz="28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познакомить с приёмами использования элементов театрализации на уроках в начальной школе; привести примеры театрализации, применяемых на уроках в собственной практике</a:t>
            </a:r>
            <a:endParaRPr lang="ru-RU" sz="2800" i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9635445" cy="181981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13739" cy="21507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Мастерство учителя – это специальность , которой надо учиться.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6766" y="2649894"/>
            <a:ext cx="7109928" cy="923730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/>
              <a:t>А.С.Макаренко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1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5408523"/>
            <a:ext cx="7909282" cy="88964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Чистота-залог здоровья</a:t>
            </a:r>
            <a:endParaRPr lang="ru-RU" sz="40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091">
            <a:off x="473302" y="1470585"/>
            <a:ext cx="3195427" cy="3894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882">
            <a:off x="7726567" y="1111198"/>
            <a:ext cx="3741857" cy="4220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2" y="485384"/>
            <a:ext cx="3475643" cy="48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91" y="503101"/>
            <a:ext cx="7865331" cy="469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872066"/>
            <a:ext cx="8001000" cy="297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3333" y="4907902"/>
            <a:ext cx="7718005" cy="8832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гостях у </a:t>
            </a:r>
            <a:r>
              <a:rPr lang="ru-RU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Фреккен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Бок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009" y="1317173"/>
            <a:ext cx="4945224" cy="3187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2" y="438540"/>
            <a:ext cx="5933525" cy="43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7842" y="3820193"/>
            <a:ext cx="4175063" cy="1971008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А.Лингрент</a:t>
            </a:r>
            <a:r>
              <a:rPr lang="ru-RU" sz="4400" dirty="0" smtClean="0"/>
              <a:t>  </a:t>
            </a:r>
            <a:r>
              <a:rPr lang="ru-RU" sz="4400" dirty="0" smtClean="0"/>
              <a:t>«</a:t>
            </a:r>
            <a:r>
              <a:rPr lang="ru-RU" sz="4400" dirty="0" smtClean="0"/>
              <a:t>Малыш </a:t>
            </a:r>
            <a:r>
              <a:rPr lang="ru-RU" sz="4400" dirty="0" smtClean="0"/>
              <a:t>и </a:t>
            </a:r>
            <a:r>
              <a:rPr lang="ru-RU" sz="4400" dirty="0" err="1"/>
              <a:t>К</a:t>
            </a:r>
            <a:r>
              <a:rPr lang="ru-RU" sz="4400" dirty="0" err="1" smtClean="0"/>
              <a:t>арлсон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5" y="453139"/>
            <a:ext cx="3633842" cy="4364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44" y="121298"/>
            <a:ext cx="3876484" cy="3629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2242" y="1073943"/>
            <a:ext cx="4786720" cy="30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854" y="5495730"/>
            <a:ext cx="6823754" cy="8677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Земля – планета Солнечной системы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200">
            <a:off x="213701" y="622858"/>
            <a:ext cx="3024861" cy="3581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42" y="574100"/>
            <a:ext cx="4019533" cy="460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8050" r="-1908" b="-16994"/>
          <a:stretch/>
        </p:blipFill>
        <p:spPr>
          <a:xfrm rot="964007">
            <a:off x="7942584" y="866345"/>
            <a:ext cx="3460547" cy="49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9" y="5831633"/>
            <a:ext cx="7296539" cy="8210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Интегрированный урок. Я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–стюардесса.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5" y="411138"/>
            <a:ext cx="8842626" cy="508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</TotalTime>
  <Words>89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Сектор</vt:lpstr>
      <vt:lpstr>Филиал МАОУ «Нижнеаремзянская СОШ»-МАОУ «Малозоркальцевская СОШ»</vt:lpstr>
      <vt:lpstr>Цель: раскрытие технологии использования театрализации, как возможного средства комплексного обучения детей в начальной школе  Задачи: познакомить с приёмами использования элементов театрализации на уроках в начальной школе; привести примеры театрализации, применяемых на уроках в собственной практике</vt:lpstr>
      <vt:lpstr>Мастерство учителя – это специальность , которой надо учиться.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Окружающий мир  Тема: Мой край. Наряды девушек 19 века Тобольской губернии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«Нижнеаремзянская СОШ»-МАОУ «Малозоркальцевская СОШ»</dc:title>
  <dc:creator>HP</dc:creator>
  <cp:lastModifiedBy>Windows User</cp:lastModifiedBy>
  <cp:revision>14</cp:revision>
  <dcterms:created xsi:type="dcterms:W3CDTF">2019-01-15T09:49:19Z</dcterms:created>
  <dcterms:modified xsi:type="dcterms:W3CDTF">2019-01-15T11:47:54Z</dcterms:modified>
</cp:coreProperties>
</file>