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58" r:id="rId10"/>
    <p:sldId id="259" r:id="rId11"/>
    <p:sldId id="260" r:id="rId12"/>
    <p:sldId id="261" r:id="rId13"/>
    <p:sldId id="283" r:id="rId14"/>
    <p:sldId id="281" r:id="rId15"/>
    <p:sldId id="282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25CF44E-6E21-447E-B94B-632249EAA0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Петрович</a:t>
            </a:r>
            <a:br>
              <a:rPr lang="ru-RU" dirty="0" smtClean="0"/>
            </a:br>
            <a:r>
              <a:rPr lang="ru-RU" dirty="0" smtClean="0"/>
              <a:t>Лыткин.</a:t>
            </a:r>
            <a:br>
              <a:rPr lang="ru-RU" dirty="0" smtClean="0"/>
            </a:br>
            <a:r>
              <a:rPr lang="ru-RU" dirty="0" smtClean="0"/>
              <a:t>Жизнь как подвиг.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854696" cy="14081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Выполнила: Волкова Любовь Сергеевна </a:t>
            </a:r>
          </a:p>
          <a:p>
            <a:r>
              <a:rPr lang="ru-RU" sz="2000" b="1" dirty="0" smtClean="0"/>
              <a:t>ученица 8 класса МАОУ </a:t>
            </a:r>
            <a:r>
              <a:rPr lang="ru-RU" sz="2000" b="1" dirty="0" smtClean="0"/>
              <a:t>«Нижнеаремзянская СОШ»</a:t>
            </a:r>
          </a:p>
          <a:p>
            <a:r>
              <a:rPr lang="ru-RU" sz="2000" b="1" dirty="0" smtClean="0"/>
              <a:t>Руководитель: Хомякова Светлана Петровна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«Символы региона – 2018»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6165304"/>
            <a:ext cx="128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2018 год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Беседа «О подвиге, о мужестве, о славе»</a:t>
            </a:r>
            <a:endParaRPr lang="ru-RU" sz="3600" b="1" dirty="0"/>
          </a:p>
        </p:txBody>
      </p:sp>
      <p:pic>
        <p:nvPicPr>
          <p:cNvPr id="3074" name="Picture 2" descr="C:\Users\User\Desktop\ФОТО МУЗЕЙ\IMG_0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839164" cy="5129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Экскурсия «Металл войны»</a:t>
            </a:r>
            <a:endParaRPr lang="ru-RU" b="1" dirty="0"/>
          </a:p>
        </p:txBody>
      </p:sp>
      <p:pic>
        <p:nvPicPr>
          <p:cNvPr id="4098" name="Picture 2" descr="C:\Users\User\Desktop\ФОТО МУЗЕЙ\IMG_0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4319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Вспомним всех поименно…</a:t>
            </a:r>
            <a:endParaRPr lang="ru-RU" b="1" dirty="0"/>
          </a:p>
        </p:txBody>
      </p:sp>
      <p:pic>
        <p:nvPicPr>
          <p:cNvPr id="5122" name="Picture 2" descr="C:\Users\User\Desktop\ФОТО МУЗЕЙ\IMG_0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5575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4644008" cy="30960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48" y="3569973"/>
            <a:ext cx="4932040" cy="3288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0471" y="1358374"/>
            <a:ext cx="4427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Районная экскурсия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 в тылу ковали Победу!»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22" y="4293096"/>
            <a:ext cx="3862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труженицами тыла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школьном музее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1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32903"/>
            <a:ext cx="9997155" cy="6990903"/>
          </a:xfrm>
        </p:spPr>
      </p:pic>
      <p:sp>
        <p:nvSpPr>
          <p:cNvPr id="8" name="Прямоугольник 7"/>
          <p:cNvSpPr/>
          <p:nvPr/>
        </p:nvSpPr>
        <p:spPr>
          <a:xfrm>
            <a:off x="-672627" y="188640"/>
            <a:ext cx="63817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</a:rPr>
              <a:t>Митинг 9 Мая</a:t>
            </a:r>
            <a:endParaRPr lang="ru-R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97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3"/>
            <a:ext cx="9505056" cy="7128793"/>
          </a:xfrm>
        </p:spPr>
      </p:pic>
      <p:sp>
        <p:nvSpPr>
          <p:cNvPr id="5" name="Прямоугольник 4"/>
          <p:cNvSpPr/>
          <p:nvPr/>
        </p:nvSpPr>
        <p:spPr>
          <a:xfrm>
            <a:off x="4283367" y="5949280"/>
            <a:ext cx="42986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Свеча памяти 2018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2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Знаем! Помним! Чтим!</a:t>
            </a:r>
            <a:endParaRPr lang="ru-RU" b="1" dirty="0"/>
          </a:p>
        </p:txBody>
      </p:sp>
      <p:pic>
        <p:nvPicPr>
          <p:cNvPr id="15362" name="Picture 2" descr="H:\DCIM\109___05\IMG_0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103194" cy="5327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2088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E66C7D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Спасибо Вам, Иван Петрович! Я помню! Я горжусь!</a:t>
            </a:r>
            <a:endParaRPr lang="ru-RU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5715000"/>
            <a:ext cx="8385175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Иван Петрович Лыткин</a:t>
            </a:r>
          </a:p>
        </p:txBody>
      </p:sp>
      <p:pic>
        <p:nvPicPr>
          <p:cNvPr id="6151" name="Picture 7" descr="Лытки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04800"/>
            <a:ext cx="5462588" cy="528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7596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Отсканировано 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4953000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0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05400" y="1676400"/>
            <a:ext cx="4038600" cy="4953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2800" b="1"/>
              <a:t>В 1943 году попал на фронт.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2800" b="1"/>
              <a:t>Воевал в составе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2800" b="1"/>
              <a:t>1 Белорусского фронта.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2800" b="1"/>
              <a:t>Был артиллеристом-наводчиком, а затем разведчиком.</a:t>
            </a:r>
          </a:p>
        </p:txBody>
      </p:sp>
      <p:sp>
        <p:nvSpPr>
          <p:cNvPr id="13322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/>
              <a:t>Участие в Великой Отечественной войне</a:t>
            </a:r>
          </a:p>
        </p:txBody>
      </p:sp>
    </p:spTree>
    <p:extLst>
      <p:ext uri="{BB962C8B-B14F-4D97-AF65-F5344CB8AC3E}">
        <p14:creationId xmlns:p14="http://schemas.microsoft.com/office/powerpoint/2010/main" val="2625035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/>
      <p:bldP spid="133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6" name="Picture 8" descr="Отсканировано 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8763000" cy="576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838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algn="ctr"/>
            <a:r>
              <a:rPr lang="ru-RU" sz="4000" dirty="0"/>
              <a:t>Профессия – военный.</a:t>
            </a:r>
          </a:p>
        </p:txBody>
      </p:sp>
      <p:sp>
        <p:nvSpPr>
          <p:cNvPr id="31754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7200" y="5105400"/>
            <a:ext cx="7778750" cy="1524000"/>
          </a:xfrm>
        </p:spPr>
        <p:txBody>
          <a:bodyPr/>
          <a:lstStyle/>
          <a:p>
            <a:r>
              <a:rPr lang="ru-RU" sz="2800" b="1"/>
              <a:t>Помощь алжирскому народу в разминировании территории Алжира на границе с Тунисом.</a:t>
            </a:r>
          </a:p>
        </p:txBody>
      </p:sp>
      <p:pic>
        <p:nvPicPr>
          <p:cNvPr id="31755" name="Picture 11" descr="Отсканировано 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66800"/>
            <a:ext cx="6477000" cy="379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240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/>
          <a:lstStyle/>
          <a:p>
            <a:r>
              <a:rPr lang="ru-RU"/>
              <a:t>Профессия – военный.</a:t>
            </a:r>
          </a:p>
        </p:txBody>
      </p:sp>
      <p:pic>
        <p:nvPicPr>
          <p:cNvPr id="37893" name="Picture 5" descr="Отсканировано 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82700"/>
            <a:ext cx="8001000" cy="533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04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 ради славы</a:t>
            </a:r>
          </a:p>
        </p:txBody>
      </p:sp>
      <p:pic>
        <p:nvPicPr>
          <p:cNvPr id="39941" name="Picture 5" descr="Отсканировано 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80728"/>
            <a:ext cx="8534400" cy="5137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98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Поездка в Москву 2006 год</a:t>
            </a:r>
            <a:br>
              <a:rPr lang="ru-RU" sz="4000" dirty="0"/>
            </a:br>
            <a:r>
              <a:rPr lang="ru-RU" sz="4000" dirty="0"/>
              <a:t> На Красной площади</a:t>
            </a:r>
          </a:p>
        </p:txBody>
      </p:sp>
      <p:pic>
        <p:nvPicPr>
          <p:cNvPr id="51205" name="Picture 5" descr="Отсканировано 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752600"/>
            <a:ext cx="6934200" cy="4768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18" y="476672"/>
            <a:ext cx="8856984" cy="7806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Встреча с </a:t>
            </a:r>
            <a:r>
              <a:rPr lang="ru-RU" sz="3600" b="1" dirty="0" err="1" smtClean="0"/>
              <a:t>И.П.Лыткиным</a:t>
            </a:r>
            <a:r>
              <a:rPr lang="ru-RU" sz="3600" b="1" dirty="0" smtClean="0"/>
              <a:t> в школьном музее</a:t>
            </a:r>
            <a:endParaRPr lang="ru-RU" sz="3600" b="1" dirty="0"/>
          </a:p>
        </p:txBody>
      </p:sp>
      <p:pic>
        <p:nvPicPr>
          <p:cNvPr id="2050" name="Picture 2" descr="C:\Users\User\Desktop\ФОТО МУЗЕЙ\IMG_0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911172" cy="5183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152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Constantia</vt:lpstr>
      <vt:lpstr>Wingdings</vt:lpstr>
      <vt:lpstr>Wingdings 2</vt:lpstr>
      <vt:lpstr>Поток</vt:lpstr>
      <vt:lpstr>Иван Петрович Лыткин. Жизнь как подвиг.</vt:lpstr>
      <vt:lpstr>Иван Петрович Лыткин</vt:lpstr>
      <vt:lpstr>Участие в Великой Отечественной войне</vt:lpstr>
      <vt:lpstr>Презентация PowerPoint</vt:lpstr>
      <vt:lpstr>Профессия – военный.</vt:lpstr>
      <vt:lpstr>Профессия – военный.</vt:lpstr>
      <vt:lpstr>Не ради славы</vt:lpstr>
      <vt:lpstr>Поездка в Москву 2006 год  На Красной площади</vt:lpstr>
      <vt:lpstr>Встреча с И.П.Лыткиным в школьном музее</vt:lpstr>
      <vt:lpstr>Беседа «О подвиге, о мужестве, о славе»</vt:lpstr>
      <vt:lpstr>Экскурсия «Металл войны»</vt:lpstr>
      <vt:lpstr> Вспомним всех поименно…</vt:lpstr>
      <vt:lpstr>Презентация PowerPoint</vt:lpstr>
      <vt:lpstr>Презентация PowerPoint</vt:lpstr>
      <vt:lpstr>Презентация PowerPoint</vt:lpstr>
      <vt:lpstr>Знаем! Помним! Чтим!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Лучший музей  образовательного учреждения</dc:title>
  <dc:creator>User</dc:creator>
  <cp:lastModifiedBy>Admin</cp:lastModifiedBy>
  <cp:revision>14</cp:revision>
  <dcterms:created xsi:type="dcterms:W3CDTF">2017-05-31T18:15:28Z</dcterms:created>
  <dcterms:modified xsi:type="dcterms:W3CDTF">2018-09-19T04:01:36Z</dcterms:modified>
</cp:coreProperties>
</file>