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98308"/>
            <a:ext cx="5184576" cy="62710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61086"/>
            <a:ext cx="4896544" cy="594823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14" y="836712"/>
            <a:ext cx="8707774" cy="518457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208" y="692696"/>
            <a:ext cx="8180240" cy="5735527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28" y="548680"/>
            <a:ext cx="8431801" cy="557474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367" y="404664"/>
            <a:ext cx="8182967" cy="568863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896544" cy="597666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раф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752528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2018-08-17T07:37:46Z</dcterms:created>
  <dcterms:modified xsi:type="dcterms:W3CDTF">2018-08-17T07:47:34Z</dcterms:modified>
</cp:coreProperties>
</file>