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67" r:id="rId15"/>
    <p:sldId id="268" r:id="rId16"/>
    <p:sldId id="263" r:id="rId17"/>
    <p:sldId id="264" r:id="rId18"/>
    <p:sldId id="265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3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Проект: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Бабочки нашего края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0801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C00000"/>
                </a:solidFill>
              </a:rPr>
              <a:t>Выполнила: ученица 6 класса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C00000"/>
                </a:solidFill>
              </a:rPr>
              <a:t>Тестешева Екатерина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rgbClr val="C00000"/>
                </a:solidFill>
              </a:rPr>
              <a:t>Руководитель: Авазова Л.П.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Павлиний глаз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472608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94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Крапивница обыкновенная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90192"/>
            <a:ext cx="5356584" cy="35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6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C00000"/>
                </a:solidFill>
              </a:rPr>
              <a:t>Крушинница</a:t>
            </a:r>
            <a:r>
              <a:rPr lang="ru-RU" sz="2400" dirty="0" smtClean="0">
                <a:solidFill>
                  <a:srgbClr val="C00000"/>
                </a:solidFill>
              </a:rPr>
              <a:t> (лимонница)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760640" cy="375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56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268760"/>
            <a:ext cx="2984376" cy="54942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траурница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2" y="1957880"/>
            <a:ext cx="3433638" cy="388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55" y="2168116"/>
            <a:ext cx="3615553" cy="339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412776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БОЯРЫШНИЦА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80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96752"/>
            <a:ext cx="6400800" cy="86409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C00000"/>
                </a:solidFill>
                <a:latin typeface="Times New Roman"/>
                <a:ea typeface="Times New Roman"/>
              </a:rPr>
              <a:t>Приспособления для отлова насекомых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73" y="2348880"/>
            <a:ext cx="3528392" cy="327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Рисунок 3" descr="http://entomolog.narod.ru/cheme-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03433"/>
            <a:ext cx="318692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3633" y="2741875"/>
            <a:ext cx="3755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бумажные  треугольные пакетики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988840"/>
            <a:ext cx="835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/>
                <a:ea typeface="Times New Roman"/>
              </a:rPr>
              <a:t>Сачок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417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268760"/>
            <a:ext cx="3704456" cy="477416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latin typeface="Times New Roman"/>
                <a:ea typeface="Times New Roman"/>
              </a:rPr>
              <a:t>расправилка</a:t>
            </a:r>
            <a:endParaRPr lang="ru-RU" sz="2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2736304" cy="4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3168352" cy="36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:\Проекты учащихся\Тестешева Е\IMG_5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9988"/>
            <a:ext cx="3486470" cy="23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Проекты учащихся\Тестешева Е\IMG_5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69" y="980729"/>
            <a:ext cx="3451792" cy="230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Проекты учащихся\Тестешева Е\IMG_5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12932"/>
            <a:ext cx="4033520" cy="26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I:\Проекты учащихся\Тестешева Е\IMG_5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5282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I:\Проекты учащихся\Тестешева Е\IMG_5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9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I:\Проекты учащихся\Тестешева Е\IMG_5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248472" cy="573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7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Актуальность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204864"/>
            <a:ext cx="6400800" cy="3048001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этой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темы в том, что результаты проекта можно будет использовать для проведения уроков биологии, прививая всем детям любовь к родному краю, расширяя их кругозор, а так же воспитывать бережное отношение к живой природе. </a:t>
            </a:r>
            <a:endParaRPr lang="ru-RU" sz="2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0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12776"/>
            <a:ext cx="6400800" cy="79208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Практическая значимость работы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636912"/>
            <a:ext cx="6400800" cy="2417441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пополнение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наглядных пособий в кабинете биологии.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99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484784"/>
            <a:ext cx="6400800" cy="57606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Цель проекта: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Выявить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</a:rPr>
              <a:t>самых распространенных бабочек нашего края и изготовить коллекцию.</a:t>
            </a:r>
            <a:endParaRPr lang="ru-RU" sz="32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9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Задачи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348880"/>
            <a:ext cx="6400800" cy="3048001"/>
          </a:xfrm>
        </p:spPr>
        <p:txBody>
          <a:bodyPr>
            <a:normAutofit/>
          </a:bodyPr>
          <a:lstStyle/>
          <a:p>
            <a:pPr marL="342900" lvl="0" indent="-342900" algn="just">
              <a:buFont typeface="Wingdings"/>
              <a:buChar char="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Изучить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литературу по данной теме;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 algn="just">
              <a:buFont typeface="Wingdings"/>
              <a:buChar char="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Провести наблюдение в окрестностях с. Верхние Аремзяны в летнее время;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>
              <a:buFont typeface="Wingdings"/>
              <a:buChar char="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Собрать и оформить коллекцию самых распространенных бабочек;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 algn="just">
              <a:buFont typeface="Wingdings"/>
              <a:buChar char="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Выявить, все ли бабочки приносят пользу. </a:t>
            </a:r>
            <a:endParaRPr lang="ru-RU" sz="20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Методы работы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420888"/>
            <a:ext cx="6400800" cy="304800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2511533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dirty="0" smtClean="0">
                <a:latin typeface="Times New Roman"/>
                <a:ea typeface="Times New Roman"/>
              </a:rPr>
              <a:t>Наблюдение</a:t>
            </a:r>
            <a:endParaRPr lang="ru-RU" sz="24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dirty="0">
                <a:latin typeface="Times New Roman"/>
                <a:ea typeface="Times New Roman"/>
              </a:rPr>
              <a:t>Описание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dirty="0">
                <a:latin typeface="Times New Roman"/>
                <a:ea typeface="Times New Roman"/>
              </a:rPr>
              <a:t>Анализ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dirty="0">
                <a:latin typeface="Times New Roman"/>
                <a:ea typeface="Times New Roman"/>
              </a:rPr>
              <a:t>Измерение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dirty="0">
                <a:latin typeface="Times New Roman"/>
                <a:ea typeface="Times New Roman"/>
              </a:rPr>
              <a:t>Сравнение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45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76544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/>
                <a:ea typeface="Times New Roman"/>
              </a:rPr>
              <a:t>Среди пойманных бабочек были определены и оформлены в коллекцию следующие виды</a:t>
            </a:r>
            <a:r>
              <a:rPr lang="ru-RU" sz="1600" dirty="0" smtClean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204864"/>
            <a:ext cx="6400800" cy="328153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1. Тополевый ленточник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2. Перламутровка большая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3. Крапивница обыкновенная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4. Павлиний глаз дневной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5. Траурница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6. Боярышница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7. </a:t>
            </a:r>
            <a:r>
              <a:rPr lang="ru-RU" dirty="0" err="1">
                <a:latin typeface="Times New Roman"/>
                <a:ea typeface="Times New Roman"/>
              </a:rPr>
              <a:t>Крушинница</a:t>
            </a:r>
            <a:r>
              <a:rPr lang="ru-RU" dirty="0">
                <a:latin typeface="Times New Roman"/>
                <a:ea typeface="Times New Roman"/>
              </a:rPr>
              <a:t> (Лимонница)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8. Перламутровка малая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287288"/>
            <a:ext cx="3566471" cy="30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2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Тополевый ленточник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78" y="2132856"/>
            <a:ext cx="5961855" cy="335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85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Перламутровка большая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472608" cy="36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546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Модульная">
      <a:dk1>
        <a:sysClr val="windowText" lastClr="000000"/>
      </a:dk1>
      <a:lt1>
        <a:sysClr val="window" lastClr="F9F9F9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31</TotalTime>
  <Words>186</Words>
  <Application>Microsoft Office PowerPoint</Application>
  <PresentationFormat>Экран (4:3)</PresentationFormat>
  <Paragraphs>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Кутюр</vt:lpstr>
      <vt:lpstr>Проект:  Бабочки нашего края</vt:lpstr>
      <vt:lpstr>Актуальность</vt:lpstr>
      <vt:lpstr>Практическая значимость работы</vt:lpstr>
      <vt:lpstr> Цель проекта:</vt:lpstr>
      <vt:lpstr>Задачи:</vt:lpstr>
      <vt:lpstr>Методы работы:</vt:lpstr>
      <vt:lpstr>Среди пойманных бабочек были определены и оформлены в коллекцию следующие виды:</vt:lpstr>
      <vt:lpstr>Тополевый ленточник</vt:lpstr>
      <vt:lpstr>Перламутровка большая</vt:lpstr>
      <vt:lpstr>Павлиний глаз</vt:lpstr>
      <vt:lpstr>Крапивница обыкновенная</vt:lpstr>
      <vt:lpstr>Крушинница (лимонница)</vt:lpstr>
      <vt:lpstr>траурница</vt:lpstr>
      <vt:lpstr>Приспособления для отлова насекомых.</vt:lpstr>
      <vt:lpstr>расправилка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Бабочки нашего края</dc:title>
  <dc:creator>Рамиль</dc:creator>
  <cp:lastModifiedBy>рома</cp:lastModifiedBy>
  <cp:revision>5</cp:revision>
  <dcterms:created xsi:type="dcterms:W3CDTF">2016-03-16T18:20:02Z</dcterms:created>
  <dcterms:modified xsi:type="dcterms:W3CDTF">2016-03-16T19:02:20Z</dcterms:modified>
</cp:coreProperties>
</file>