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740" r:id="rId1"/>
  </p:sldMasterIdLst>
  <p:notesMasterIdLst>
    <p:notesMasterId r:id="rId11"/>
  </p:notesMasterIdLst>
  <p:sldIdLst>
    <p:sldId id="356" r:id="rId2"/>
    <p:sldId id="297" r:id="rId3"/>
    <p:sldId id="316" r:id="rId4"/>
    <p:sldId id="355" r:id="rId5"/>
    <p:sldId id="326" r:id="rId6"/>
    <p:sldId id="327" r:id="rId7"/>
    <p:sldId id="331" r:id="rId8"/>
    <p:sldId id="323" r:id="rId9"/>
    <p:sldId id="324" r:id="rId10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F0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0" autoAdjust="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29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&lt;заголовок&gt;</a:t>
            </a:r>
          </a:p>
        </p:txBody>
      </p:sp>
      <p:sp>
        <p:nvSpPr>
          <p:cNvPr id="29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</a:p>
        </p:txBody>
      </p:sp>
      <p:sp>
        <p:nvSpPr>
          <p:cNvPr id="30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</a:p>
        </p:txBody>
      </p:sp>
      <p:sp>
        <p:nvSpPr>
          <p:cNvPr id="30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5F9AA307-BA2E-4AA4-B5D2-3B14F9B9F28D}" type="slidenum"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573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968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05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4241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524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64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7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12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85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1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49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7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1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52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609600" y="908050"/>
            <a:ext cx="7956550" cy="107950"/>
          </a:xfrm>
          <a:custGeom>
            <a:avLst/>
            <a:gdLst/>
            <a:ahLst/>
            <a:cxnLst/>
            <a:rect l="l" t="t" r="r" b="b"/>
            <a:pathLst>
              <a:path w="1000" h="100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Line 2"/>
          <p:cNvSpPr/>
          <p:nvPr/>
        </p:nvSpPr>
        <p:spPr>
          <a:xfrm>
            <a:off x="609600" y="6381750"/>
            <a:ext cx="7924800" cy="1588"/>
          </a:xfrm>
          <a:prstGeom prst="line">
            <a:avLst/>
          </a:prstGeom>
          <a:ln w="324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</p:spPr>
        <p:txBody>
          <a:bodyPr lIns="90000" tIns="45000" rIns="90000" bIns="45000"/>
          <a:lstStyle>
            <a:lvl1pPr>
              <a:defRPr sz="1662" spc="-1">
                <a:solidFill>
                  <a:srgbClr val="000000"/>
                </a:solidFill>
                <a:latin typeface="Verdana"/>
              </a:defRPr>
            </a:lvl1pPr>
          </a:lstStyle>
          <a:p>
            <a:pPr>
              <a:defRPr/>
            </a:pPr>
            <a:endParaRPr lang="ru-RU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122614" y="6245225"/>
            <a:ext cx="2897187" cy="476250"/>
          </a:xfrm>
          <a:prstGeom prst="rect">
            <a:avLst/>
          </a:prstGeom>
        </p:spPr>
        <p:txBody>
          <a:bodyPr lIns="90000" tIns="45000" rIns="90000" bIns="45000"/>
          <a:lstStyle>
            <a:lvl1pPr>
              <a:defRPr sz="1662" spc="-1">
                <a:solidFill>
                  <a:srgbClr val="000000"/>
                </a:solidFill>
                <a:latin typeface="Verdana"/>
              </a:defRPr>
            </a:lvl1pPr>
          </a:lstStyle>
          <a:p>
            <a:pPr>
              <a:defRPr/>
            </a:pPr>
            <a:endParaRPr lang="ru-RU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6553201" y="6453188"/>
            <a:ext cx="1979613" cy="3603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15" smtClean="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007F9F7-5793-488A-BF21-08788E23C7B5}" type="slidenum">
              <a:rPr lang="ru-RU" altLang="ru-RU"/>
              <a:pPr>
                <a:defRPr/>
              </a:pPr>
              <a:t>‹#›</a:t>
            </a:fld>
            <a:endParaRPr lang="ru-RU" altLang="ru-RU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5" name="PlaceHolder 6"/>
          <p:cNvSpPr>
            <a:spLocks noGrp="1"/>
          </p:cNvSpPr>
          <p:nvPr>
            <p:ph type="title"/>
          </p:nvPr>
        </p:nvSpPr>
        <p:spPr bwMode="auto">
          <a:xfrm>
            <a:off x="457200" y="273052"/>
            <a:ext cx="82296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Для правки текста заголовка щёлкните мышью</a:t>
            </a:r>
          </a:p>
        </p:txBody>
      </p:sp>
      <p:sp>
        <p:nvSpPr>
          <p:cNvPr id="2056" name="PlaceHolder 7"/>
          <p:cNvSpPr>
            <a:spLocks noGrp="1"/>
          </p:cNvSpPr>
          <p:nvPr>
            <p:ph type="body"/>
          </p:nvPr>
        </p:nvSpPr>
        <p:spPr bwMode="auto">
          <a:xfrm>
            <a:off x="457200" y="1604965"/>
            <a:ext cx="8229600" cy="397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Для правки структуры щёлкните мышью</a:t>
            </a:r>
          </a:p>
          <a:p>
            <a:pPr lvl="1"/>
            <a:r>
              <a:rPr lang="ru-RU" altLang="ru-RU" smtClean="0"/>
              <a:t>Второй уровень структуры</a:t>
            </a:r>
          </a:p>
          <a:p>
            <a:pPr lvl="2"/>
            <a:r>
              <a:rPr lang="ru-RU" altLang="ru-RU" smtClean="0"/>
              <a:t>Третий уровень структуры</a:t>
            </a:r>
          </a:p>
          <a:p>
            <a:pPr lvl="3"/>
            <a:r>
              <a:rPr lang="ru-RU" altLang="ru-RU" smtClean="0"/>
              <a:t>Четвёртый уровень структуры</a:t>
            </a:r>
          </a:p>
          <a:p>
            <a:pPr lvl="4"/>
            <a:r>
              <a:rPr lang="ru-RU" altLang="ru-RU" smtClean="0"/>
              <a:t>Пятый уровень структуры</a:t>
            </a:r>
          </a:p>
          <a:p>
            <a:pPr lvl="4"/>
            <a:r>
              <a:rPr lang="ru-RU" altLang="ru-RU" smtClean="0"/>
              <a:t>Шестой уровень структуры</a:t>
            </a:r>
          </a:p>
          <a:p>
            <a:pPr lvl="4"/>
            <a:r>
              <a:rPr lang="ru-RU" altLang="ru-RU" smtClean="0"/>
              <a:t>Седьмой уровень структуры</a:t>
            </a:r>
          </a:p>
        </p:txBody>
      </p:sp>
    </p:spTree>
    <p:extLst>
      <p:ext uri="{BB962C8B-B14F-4D97-AF65-F5344CB8AC3E}">
        <p14:creationId xmlns:p14="http://schemas.microsoft.com/office/powerpoint/2010/main" val="327387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hf hdr="0" ftr="0" dt="0"/>
  <p:txStyles>
    <p:titleStyle>
      <a:lvl1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>
          <a:solidFill>
            <a:schemeClr val="tx1"/>
          </a:solidFill>
          <a:latin typeface="Arial" pitchFamily="34" charset="0"/>
          <a:ea typeface="DejaVu Sans" pitchFamily="34" charset="0"/>
          <a:cs typeface="DejaVu Sans" pitchFamily="34" charset="0"/>
        </a:defRPr>
      </a:lvl2pPr>
      <a:lvl3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>
          <a:solidFill>
            <a:schemeClr val="tx1"/>
          </a:solidFill>
          <a:latin typeface="Arial" pitchFamily="34" charset="0"/>
          <a:ea typeface="DejaVu Sans" pitchFamily="34" charset="0"/>
          <a:cs typeface="DejaVu Sans" pitchFamily="34" charset="0"/>
        </a:defRPr>
      </a:lvl3pPr>
      <a:lvl4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>
          <a:solidFill>
            <a:schemeClr val="tx1"/>
          </a:solidFill>
          <a:latin typeface="Arial" pitchFamily="34" charset="0"/>
          <a:ea typeface="DejaVu Sans" pitchFamily="34" charset="0"/>
          <a:cs typeface="DejaVu Sans" pitchFamily="34" charset="0"/>
        </a:defRPr>
      </a:lvl4pPr>
      <a:lvl5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>
          <a:solidFill>
            <a:schemeClr val="tx1"/>
          </a:solidFill>
          <a:latin typeface="Arial" pitchFamily="34" charset="0"/>
          <a:ea typeface="DejaVu Sans" pitchFamily="34" charset="0"/>
          <a:cs typeface="DejaVu Sans" pitchFamily="34" charset="0"/>
        </a:defRPr>
      </a:lvl5pPr>
      <a:lvl6pPr marL="382834" algn="l" defTabSz="842765" rtl="0" fontAlgn="base">
        <a:lnSpc>
          <a:spcPct val="90000"/>
        </a:lnSpc>
        <a:spcBef>
          <a:spcPct val="0"/>
        </a:spcBef>
        <a:spcAft>
          <a:spcPct val="0"/>
        </a:spcAft>
        <a:defRPr sz="4019">
          <a:solidFill>
            <a:schemeClr val="tx1"/>
          </a:solidFill>
          <a:latin typeface="Arial" pitchFamily="34" charset="0"/>
          <a:cs typeface="DejaVu Sans" pitchFamily="34" charset="0"/>
        </a:defRPr>
      </a:lvl6pPr>
      <a:lvl7pPr marL="765667" algn="l" defTabSz="842765" rtl="0" fontAlgn="base">
        <a:lnSpc>
          <a:spcPct val="90000"/>
        </a:lnSpc>
        <a:spcBef>
          <a:spcPct val="0"/>
        </a:spcBef>
        <a:spcAft>
          <a:spcPct val="0"/>
        </a:spcAft>
        <a:defRPr sz="4019">
          <a:solidFill>
            <a:schemeClr val="tx1"/>
          </a:solidFill>
          <a:latin typeface="Arial" pitchFamily="34" charset="0"/>
          <a:cs typeface="DejaVu Sans" pitchFamily="34" charset="0"/>
        </a:defRPr>
      </a:lvl7pPr>
      <a:lvl8pPr marL="1148501" algn="l" defTabSz="842765" rtl="0" fontAlgn="base">
        <a:lnSpc>
          <a:spcPct val="90000"/>
        </a:lnSpc>
        <a:spcBef>
          <a:spcPct val="0"/>
        </a:spcBef>
        <a:spcAft>
          <a:spcPct val="0"/>
        </a:spcAft>
        <a:defRPr sz="4019">
          <a:solidFill>
            <a:schemeClr val="tx1"/>
          </a:solidFill>
          <a:latin typeface="Arial" pitchFamily="34" charset="0"/>
          <a:cs typeface="DejaVu Sans" pitchFamily="34" charset="0"/>
        </a:defRPr>
      </a:lvl8pPr>
      <a:lvl9pPr marL="1531334" algn="l" defTabSz="842765" rtl="0" fontAlgn="base">
        <a:lnSpc>
          <a:spcPct val="90000"/>
        </a:lnSpc>
        <a:spcBef>
          <a:spcPct val="0"/>
        </a:spcBef>
        <a:spcAft>
          <a:spcPct val="0"/>
        </a:spcAft>
        <a:defRPr sz="4019">
          <a:solidFill>
            <a:schemeClr val="tx1"/>
          </a:solidFill>
          <a:latin typeface="Arial" pitchFamily="34" charset="0"/>
          <a:cs typeface="DejaVu Sans" pitchFamily="34" charset="0"/>
        </a:defRPr>
      </a:lvl9pPr>
    </p:titleStyle>
    <p:bodyStyle>
      <a:lvl1pPr marL="397130" indent="-297481" algn="l" defTabSz="842618" rtl="0" eaLnBrk="0" fontAlgn="base" hangingPunct="0">
        <a:lnSpc>
          <a:spcPct val="90000"/>
        </a:lnSpc>
        <a:spcBef>
          <a:spcPts val="1304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92" kern="1200">
          <a:solidFill>
            <a:schemeClr val="tx1"/>
          </a:solidFill>
          <a:latin typeface="+mn-lt"/>
          <a:ea typeface="+mn-ea"/>
          <a:cs typeface="+mn-cs"/>
        </a:defRPr>
      </a:lvl1pPr>
      <a:lvl2pPr marL="631597" indent="-209556" algn="l" defTabSz="842618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2pPr>
      <a:lvl3pPr marL="1053638" indent="-209556" algn="l" defTabSz="842618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75680" indent="-209556" algn="l" defTabSz="842618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1569" kern="1200">
          <a:solidFill>
            <a:schemeClr val="tx1"/>
          </a:solidFill>
          <a:latin typeface="+mn-lt"/>
          <a:ea typeface="+mn-ea"/>
          <a:cs typeface="+mn-cs"/>
        </a:defRPr>
      </a:lvl4pPr>
      <a:lvl5pPr marL="1897721" indent="-209556" algn="l" defTabSz="842618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1569" kern="1200">
          <a:solidFill>
            <a:schemeClr val="tx1"/>
          </a:solidFill>
          <a:latin typeface="+mn-lt"/>
          <a:ea typeface="+mn-ea"/>
          <a:cs typeface="+mn-cs"/>
        </a:defRPr>
      </a:lvl5pPr>
      <a:lvl6pPr marL="2320987" indent="-210999" algn="l" defTabSz="843995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4" indent="-210999" algn="l" defTabSz="843995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4982" indent="-210999" algn="l" defTabSz="843995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6979" indent="-210999" algn="l" defTabSz="843995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998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995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993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990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988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985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983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980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1619672" y="976723"/>
            <a:ext cx="6533844" cy="984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en-US"/>
            </a:defPPr>
            <a:lvl1pPr algn="ctr">
              <a:defRPr sz="1400" b="1">
                <a:solidFill>
                  <a:srgbClr val="1F608B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defTabSz="316531">
              <a:defRPr/>
            </a:pPr>
            <a:r>
              <a:rPr lang="ru-RU" sz="2400" spc="-4" dirty="0" smtClean="0"/>
              <a:t>Федеральный проект: «Современная школа»</a:t>
            </a:r>
            <a:endParaRPr lang="ru-RU" sz="2216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27657" y="5580004"/>
            <a:ext cx="273344" cy="13719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316531" eaLnBrk="0" hangingPunct="0">
              <a:defRPr/>
            </a:pPr>
            <a:r>
              <a:rPr lang="ru-RU" altLang="ru-RU" sz="692" dirty="0">
                <a:solidFill>
                  <a:srgbClr val="7F8FA9">
                    <a:lumMod val="75000"/>
                  </a:srgbClr>
                </a:solidFill>
                <a:latin typeface="Arial"/>
                <a:ea typeface="DejaVu Sans"/>
                <a:cs typeface="Arial" charset="0"/>
              </a:rPr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5536" y="3410143"/>
            <a:ext cx="58078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МАОУ </a:t>
            </a:r>
            <a:r>
              <a:rPr lang="ru-RU" sz="21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Тоболовская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СОШ - центр образования цифрового </a:t>
            </a:r>
          </a:p>
          <a:p>
            <a:pPr algn="ctr"/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гуманитарного профилей </a:t>
            </a:r>
          </a:p>
          <a:p>
            <a:pPr algn="ctr"/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«Точка роста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algn="ctr"/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(28 ресурсных центров по Тюменской области)</a:t>
            </a:r>
            <a:endParaRPr lang="ru-RU" sz="21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C:\Users\дл\Desktop\март 2019\Поварова ГЦТ\20-03-2019_13-26-01\20-03-2019_12-31-57\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394" y="1721378"/>
            <a:ext cx="3017526" cy="1306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64088" y="5035526"/>
            <a:ext cx="3376745" cy="1226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350" dirty="0"/>
              <a:t>Распоряжение </a:t>
            </a:r>
            <a:r>
              <a:rPr lang="ru-RU" sz="1350" dirty="0" err="1"/>
              <a:t>Минпросвещения</a:t>
            </a:r>
            <a:r>
              <a:rPr lang="ru-RU" sz="1350" dirty="0"/>
              <a:t> РФ </a:t>
            </a:r>
          </a:p>
          <a:p>
            <a:pPr algn="ctr"/>
            <a:r>
              <a:rPr lang="ru-RU" sz="1350" dirty="0"/>
              <a:t>от 01.03.2019 №</a:t>
            </a:r>
            <a:r>
              <a:rPr lang="ru-RU" sz="1350" dirty="0" smtClean="0"/>
              <a:t>Р-20 «Об утверждении методических рекомендаций..»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36105221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3"/>
          <p:cNvSpPr/>
          <p:nvPr/>
        </p:nvSpPr>
        <p:spPr>
          <a:xfrm>
            <a:off x="644580" y="1143586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Прямоугольник 4"/>
          <p:cNvSpPr/>
          <p:nvPr/>
        </p:nvSpPr>
        <p:spPr>
          <a:xfrm>
            <a:off x="859491" y="1640289"/>
            <a:ext cx="7969276" cy="688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74544" y="539158"/>
            <a:ext cx="5589944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280"/>
              </a:lnSpc>
              <a:spcBef>
                <a:spcPts val="3570"/>
              </a:spcBef>
              <a:spcAft>
                <a:spcPts val="2520"/>
              </a:spcAft>
            </a:pPr>
            <a:r>
              <a:rPr lang="ru" spc="-170" dirty="0" smtClean="0">
                <a:solidFill>
                  <a:srgbClr val="0067AC"/>
                </a:solidFill>
                <a:latin typeface="Arial"/>
                <a:cs typeface="Arial"/>
              </a:rPr>
              <a:t>Федеральный   проект «Современная школа»</a:t>
            </a:r>
            <a:endParaRPr lang="ru" spc="-170" dirty="0">
              <a:solidFill>
                <a:srgbClr val="0067AC"/>
              </a:solidFill>
              <a:latin typeface="Arial"/>
              <a:cs typeface="Arial"/>
            </a:endParaRPr>
          </a:p>
        </p:txBody>
      </p:sp>
      <p:sp>
        <p:nvSpPr>
          <p:cNvPr id="9" name="object 42"/>
          <p:cNvSpPr txBox="1"/>
          <p:nvPr/>
        </p:nvSpPr>
        <p:spPr>
          <a:xfrm>
            <a:off x="5313041" y="979120"/>
            <a:ext cx="34855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0067AC"/>
                </a:solidFill>
                <a:latin typeface="Arial"/>
                <a:cs typeface="Arial"/>
              </a:rPr>
              <a:t>СРОКИ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РЕАЛИЗАЦИИ: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01.01.2019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–</a:t>
            </a:r>
            <a:r>
              <a:rPr sz="1400" spc="-254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31.12.2024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394205" y="269158"/>
            <a:ext cx="14859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80" dirty="0">
                <a:solidFill>
                  <a:srgbClr val="0067AC"/>
                </a:solidFill>
                <a:latin typeface="Arial"/>
                <a:cs typeface="Arial"/>
              </a:rPr>
              <a:t>НАЦИОНАЛЬНЫЙ</a:t>
            </a:r>
            <a:r>
              <a:rPr sz="1000" spc="-55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000" spc="-90" dirty="0">
                <a:solidFill>
                  <a:srgbClr val="0067AC"/>
                </a:solidFill>
                <a:latin typeface="Arial"/>
                <a:cs typeface="Arial"/>
              </a:rPr>
              <a:t>ПРОЕКТ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39"/>
          <p:cNvSpPr txBox="1"/>
          <p:nvPr/>
        </p:nvSpPr>
        <p:spPr>
          <a:xfrm>
            <a:off x="1368790" y="462427"/>
            <a:ext cx="1529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70" dirty="0">
                <a:solidFill>
                  <a:srgbClr val="0067AC"/>
                </a:solidFill>
                <a:latin typeface="Arial"/>
                <a:cs typeface="Arial"/>
              </a:rPr>
              <a:t>ОБРАЗОВАНИЕ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1" name="object 13"/>
          <p:cNvSpPr/>
          <p:nvPr/>
        </p:nvSpPr>
        <p:spPr>
          <a:xfrm>
            <a:off x="2847705" y="962063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CustomShape 7"/>
          <p:cNvSpPr/>
          <p:nvPr/>
        </p:nvSpPr>
        <p:spPr>
          <a:xfrm>
            <a:off x="709091" y="1514296"/>
            <a:ext cx="7998775" cy="17438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Центры образования цифрового и гуманитарного профилей «Точка роста»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создаются как 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структурные подразделения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общеобразовательных организаций, осуществляющих образовательную деятельность по ОП НОО, ООО и (или) СОО, расположенных в сельской местности и малых городах и направлены на 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современных компетенций и навыков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обучающихся, в том числе  по учебным предметам 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«Технология», «Информатика», «Основы безопасности жизнедеятельности» </a:t>
            </a:r>
          </a:p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506733" y="1327996"/>
            <a:ext cx="296280" cy="372600"/>
            <a:chOff x="496440" y="1217880"/>
            <a:chExt cx="296280" cy="372600"/>
          </a:xfrm>
        </p:grpSpPr>
        <p:sp>
          <p:nvSpPr>
            <p:cNvPr id="37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40" name="Группа 39"/>
          <p:cNvGrpSpPr/>
          <p:nvPr/>
        </p:nvGrpSpPr>
        <p:grpSpPr>
          <a:xfrm>
            <a:off x="541224" y="159557"/>
            <a:ext cx="646400" cy="602590"/>
            <a:chOff x="225807" y="270814"/>
            <a:chExt cx="755650" cy="755650"/>
          </a:xfrm>
        </p:grpSpPr>
        <p:sp>
          <p:nvSpPr>
            <p:cNvPr id="41" name="object 47"/>
            <p:cNvSpPr/>
            <p:nvPr/>
          </p:nvSpPr>
          <p:spPr>
            <a:xfrm>
              <a:off x="225807" y="270814"/>
              <a:ext cx="755650" cy="755650"/>
            </a:xfrm>
            <a:custGeom>
              <a:avLst/>
              <a:gdLst/>
              <a:ahLst/>
              <a:cxnLst/>
              <a:rect l="l" t="t" r="r" b="b"/>
              <a:pathLst>
                <a:path w="755650" h="755650">
                  <a:moveTo>
                    <a:pt x="377545" y="755091"/>
                  </a:moveTo>
                  <a:lnTo>
                    <a:pt x="424903" y="752149"/>
                  </a:lnTo>
                  <a:lnTo>
                    <a:pt x="470505" y="743560"/>
                  </a:lnTo>
                  <a:lnTo>
                    <a:pt x="513999" y="729677"/>
                  </a:lnTo>
                  <a:lnTo>
                    <a:pt x="555029" y="710855"/>
                  </a:lnTo>
                  <a:lnTo>
                    <a:pt x="593243" y="687446"/>
                  </a:lnTo>
                  <a:lnTo>
                    <a:pt x="628287" y="659805"/>
                  </a:lnTo>
                  <a:lnTo>
                    <a:pt x="659805" y="628287"/>
                  </a:lnTo>
                  <a:lnTo>
                    <a:pt x="687446" y="593243"/>
                  </a:lnTo>
                  <a:lnTo>
                    <a:pt x="710855" y="555029"/>
                  </a:lnTo>
                  <a:lnTo>
                    <a:pt x="729677" y="513999"/>
                  </a:lnTo>
                  <a:lnTo>
                    <a:pt x="743560" y="470505"/>
                  </a:lnTo>
                  <a:lnTo>
                    <a:pt x="752149" y="424903"/>
                  </a:lnTo>
                  <a:lnTo>
                    <a:pt x="755091" y="377545"/>
                  </a:lnTo>
                  <a:lnTo>
                    <a:pt x="752149" y="330187"/>
                  </a:lnTo>
                  <a:lnTo>
                    <a:pt x="743560" y="284585"/>
                  </a:lnTo>
                  <a:lnTo>
                    <a:pt x="729677" y="241091"/>
                  </a:lnTo>
                  <a:lnTo>
                    <a:pt x="710855" y="200061"/>
                  </a:lnTo>
                  <a:lnTo>
                    <a:pt x="687446" y="161847"/>
                  </a:lnTo>
                  <a:lnTo>
                    <a:pt x="659805" y="126804"/>
                  </a:lnTo>
                  <a:lnTo>
                    <a:pt x="628287" y="95285"/>
                  </a:lnTo>
                  <a:lnTo>
                    <a:pt x="593243" y="67644"/>
                  </a:lnTo>
                  <a:lnTo>
                    <a:pt x="555029" y="44236"/>
                  </a:lnTo>
                  <a:lnTo>
                    <a:pt x="513999" y="25413"/>
                  </a:lnTo>
                  <a:lnTo>
                    <a:pt x="470505" y="11530"/>
                  </a:lnTo>
                  <a:lnTo>
                    <a:pt x="424903" y="2941"/>
                  </a:lnTo>
                  <a:lnTo>
                    <a:pt x="377545" y="0"/>
                  </a:lnTo>
                  <a:lnTo>
                    <a:pt x="330187" y="2941"/>
                  </a:lnTo>
                  <a:lnTo>
                    <a:pt x="284585" y="11530"/>
                  </a:lnTo>
                  <a:lnTo>
                    <a:pt x="241091" y="25413"/>
                  </a:lnTo>
                  <a:lnTo>
                    <a:pt x="200061" y="44236"/>
                  </a:lnTo>
                  <a:lnTo>
                    <a:pt x="161847" y="67644"/>
                  </a:lnTo>
                  <a:lnTo>
                    <a:pt x="126804" y="95285"/>
                  </a:lnTo>
                  <a:lnTo>
                    <a:pt x="95285" y="126804"/>
                  </a:lnTo>
                  <a:lnTo>
                    <a:pt x="67644" y="161847"/>
                  </a:lnTo>
                  <a:lnTo>
                    <a:pt x="44236" y="200061"/>
                  </a:lnTo>
                  <a:lnTo>
                    <a:pt x="25413" y="241091"/>
                  </a:lnTo>
                  <a:lnTo>
                    <a:pt x="11530" y="284585"/>
                  </a:lnTo>
                  <a:lnTo>
                    <a:pt x="2941" y="330187"/>
                  </a:lnTo>
                  <a:lnTo>
                    <a:pt x="0" y="377545"/>
                  </a:lnTo>
                  <a:lnTo>
                    <a:pt x="2941" y="424903"/>
                  </a:lnTo>
                  <a:lnTo>
                    <a:pt x="11530" y="470505"/>
                  </a:lnTo>
                  <a:lnTo>
                    <a:pt x="25413" y="513999"/>
                  </a:lnTo>
                  <a:lnTo>
                    <a:pt x="44236" y="555029"/>
                  </a:lnTo>
                  <a:lnTo>
                    <a:pt x="67644" y="593243"/>
                  </a:lnTo>
                  <a:lnTo>
                    <a:pt x="95285" y="628287"/>
                  </a:lnTo>
                  <a:lnTo>
                    <a:pt x="126804" y="659805"/>
                  </a:lnTo>
                  <a:lnTo>
                    <a:pt x="161847" y="687446"/>
                  </a:lnTo>
                  <a:lnTo>
                    <a:pt x="200061" y="710855"/>
                  </a:lnTo>
                  <a:lnTo>
                    <a:pt x="241091" y="729677"/>
                  </a:lnTo>
                  <a:lnTo>
                    <a:pt x="284585" y="743560"/>
                  </a:lnTo>
                  <a:lnTo>
                    <a:pt x="330187" y="752149"/>
                  </a:lnTo>
                  <a:lnTo>
                    <a:pt x="377545" y="755091"/>
                  </a:lnTo>
                  <a:close/>
                </a:path>
              </a:pathLst>
            </a:custGeom>
            <a:ln w="25400">
              <a:solidFill>
                <a:srgbClr val="0067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79"/>
            <p:cNvSpPr/>
            <p:nvPr/>
          </p:nvSpPr>
          <p:spPr>
            <a:xfrm>
              <a:off x="387356" y="496760"/>
              <a:ext cx="432434" cy="360045"/>
            </a:xfrm>
            <a:custGeom>
              <a:avLst/>
              <a:gdLst/>
              <a:ahLst/>
              <a:cxnLst/>
              <a:rect l="l" t="t" r="r" b="b"/>
              <a:pathLst>
                <a:path w="432434" h="360044">
                  <a:moveTo>
                    <a:pt x="46456" y="0"/>
                  </a:moveTo>
                  <a:lnTo>
                    <a:pt x="25222" y="0"/>
                  </a:lnTo>
                  <a:lnTo>
                    <a:pt x="15403" y="1878"/>
                  </a:lnTo>
                  <a:lnTo>
                    <a:pt x="7386" y="6999"/>
                  </a:lnTo>
                  <a:lnTo>
                    <a:pt x="1981" y="14589"/>
                  </a:lnTo>
                  <a:lnTo>
                    <a:pt x="0" y="23876"/>
                  </a:lnTo>
                  <a:lnTo>
                    <a:pt x="0" y="310019"/>
                  </a:lnTo>
                  <a:lnTo>
                    <a:pt x="1981" y="319269"/>
                  </a:lnTo>
                  <a:lnTo>
                    <a:pt x="7386" y="326840"/>
                  </a:lnTo>
                  <a:lnTo>
                    <a:pt x="15403" y="331954"/>
                  </a:lnTo>
                  <a:lnTo>
                    <a:pt x="25222" y="333832"/>
                  </a:lnTo>
                  <a:lnTo>
                    <a:pt x="178092" y="333832"/>
                  </a:lnTo>
                  <a:lnTo>
                    <a:pt x="178092" y="352539"/>
                  </a:lnTo>
                  <a:lnTo>
                    <a:pt x="185674" y="359829"/>
                  </a:lnTo>
                  <a:lnTo>
                    <a:pt x="246253" y="359829"/>
                  </a:lnTo>
                  <a:lnTo>
                    <a:pt x="253847" y="352539"/>
                  </a:lnTo>
                  <a:lnTo>
                    <a:pt x="253847" y="348068"/>
                  </a:lnTo>
                  <a:lnTo>
                    <a:pt x="192201" y="348068"/>
                  </a:lnTo>
                  <a:lnTo>
                    <a:pt x="189852" y="346075"/>
                  </a:lnTo>
                  <a:lnTo>
                    <a:pt x="189852" y="324726"/>
                  </a:lnTo>
                  <a:lnTo>
                    <a:pt x="187210" y="322072"/>
                  </a:lnTo>
                  <a:lnTo>
                    <a:pt x="17818" y="322072"/>
                  </a:lnTo>
                  <a:lnTo>
                    <a:pt x="11760" y="316661"/>
                  </a:lnTo>
                  <a:lnTo>
                    <a:pt x="11760" y="17170"/>
                  </a:lnTo>
                  <a:lnTo>
                    <a:pt x="17818" y="11760"/>
                  </a:lnTo>
                  <a:lnTo>
                    <a:pt x="46456" y="11760"/>
                  </a:lnTo>
                  <a:lnTo>
                    <a:pt x="46456" y="0"/>
                  </a:lnTo>
                  <a:close/>
                </a:path>
                <a:path w="432434" h="360044">
                  <a:moveTo>
                    <a:pt x="406704" y="0"/>
                  </a:moveTo>
                  <a:lnTo>
                    <a:pt x="385470" y="0"/>
                  </a:lnTo>
                  <a:lnTo>
                    <a:pt x="385470" y="11760"/>
                  </a:lnTo>
                  <a:lnTo>
                    <a:pt x="414172" y="11760"/>
                  </a:lnTo>
                  <a:lnTo>
                    <a:pt x="420230" y="17170"/>
                  </a:lnTo>
                  <a:lnTo>
                    <a:pt x="420230" y="316661"/>
                  </a:lnTo>
                  <a:lnTo>
                    <a:pt x="414172" y="322072"/>
                  </a:lnTo>
                  <a:lnTo>
                    <a:pt x="244729" y="322072"/>
                  </a:lnTo>
                  <a:lnTo>
                    <a:pt x="242074" y="324726"/>
                  </a:lnTo>
                  <a:lnTo>
                    <a:pt x="242074" y="346075"/>
                  </a:lnTo>
                  <a:lnTo>
                    <a:pt x="239788" y="348068"/>
                  </a:lnTo>
                  <a:lnTo>
                    <a:pt x="253847" y="348068"/>
                  </a:lnTo>
                  <a:lnTo>
                    <a:pt x="253847" y="333832"/>
                  </a:lnTo>
                  <a:lnTo>
                    <a:pt x="406704" y="333832"/>
                  </a:lnTo>
                  <a:lnTo>
                    <a:pt x="416538" y="331954"/>
                  </a:lnTo>
                  <a:lnTo>
                    <a:pt x="424576" y="326840"/>
                  </a:lnTo>
                  <a:lnTo>
                    <a:pt x="430000" y="319269"/>
                  </a:lnTo>
                  <a:lnTo>
                    <a:pt x="431990" y="310019"/>
                  </a:lnTo>
                  <a:lnTo>
                    <a:pt x="431990" y="23875"/>
                  </a:lnTo>
                  <a:lnTo>
                    <a:pt x="430000" y="14589"/>
                  </a:lnTo>
                  <a:lnTo>
                    <a:pt x="424576" y="6999"/>
                  </a:lnTo>
                  <a:lnTo>
                    <a:pt x="416538" y="1878"/>
                  </a:lnTo>
                  <a:lnTo>
                    <a:pt x="406704" y="0"/>
                  </a:lnTo>
                  <a:close/>
                </a:path>
                <a:path w="432434" h="360044">
                  <a:moveTo>
                    <a:pt x="180263" y="5461"/>
                  </a:moveTo>
                  <a:lnTo>
                    <a:pt x="72047" y="5461"/>
                  </a:lnTo>
                  <a:lnTo>
                    <a:pt x="69392" y="8115"/>
                  </a:lnTo>
                  <a:lnTo>
                    <a:pt x="69392" y="11760"/>
                  </a:lnTo>
                  <a:lnTo>
                    <a:pt x="182854" y="11760"/>
                  </a:lnTo>
                  <a:lnTo>
                    <a:pt x="182854" y="8115"/>
                  </a:lnTo>
                  <a:lnTo>
                    <a:pt x="180263" y="5461"/>
                  </a:lnTo>
                  <a:close/>
                </a:path>
                <a:path w="432434" h="360044">
                  <a:moveTo>
                    <a:pt x="221843" y="0"/>
                  </a:moveTo>
                  <a:lnTo>
                    <a:pt x="210083" y="0"/>
                  </a:lnTo>
                  <a:lnTo>
                    <a:pt x="210083" y="11760"/>
                  </a:lnTo>
                  <a:lnTo>
                    <a:pt x="221843" y="11760"/>
                  </a:lnTo>
                  <a:lnTo>
                    <a:pt x="221843" y="0"/>
                  </a:lnTo>
                  <a:close/>
                </a:path>
                <a:path w="432434" h="360044">
                  <a:moveTo>
                    <a:pt x="327774" y="0"/>
                  </a:moveTo>
                  <a:lnTo>
                    <a:pt x="282194" y="0"/>
                  </a:lnTo>
                  <a:lnTo>
                    <a:pt x="282194" y="11760"/>
                  </a:lnTo>
                  <a:lnTo>
                    <a:pt x="327774" y="11760"/>
                  </a:lnTo>
                  <a:lnTo>
                    <a:pt x="327774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80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8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82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83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84"/>
            <p:cNvSpPr/>
            <p:nvPr/>
          </p:nvSpPr>
          <p:spPr>
            <a:xfrm>
              <a:off x="427931" y="471589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160388" y="0"/>
                  </a:moveTo>
                  <a:lnTo>
                    <a:pt x="0" y="0"/>
                  </a:lnTo>
                  <a:lnTo>
                    <a:pt x="0" y="323367"/>
                  </a:lnTo>
                  <a:lnTo>
                    <a:pt x="158750" y="323367"/>
                  </a:lnTo>
                  <a:lnTo>
                    <a:pt x="165163" y="326478"/>
                  </a:lnTo>
                  <a:lnTo>
                    <a:pt x="173151" y="335661"/>
                  </a:lnTo>
                  <a:lnTo>
                    <a:pt x="175387" y="341122"/>
                  </a:lnTo>
                  <a:lnTo>
                    <a:pt x="175387" y="323481"/>
                  </a:lnTo>
                  <a:lnTo>
                    <a:pt x="169506" y="323481"/>
                  </a:lnTo>
                  <a:lnTo>
                    <a:pt x="164566" y="319722"/>
                  </a:lnTo>
                  <a:lnTo>
                    <a:pt x="158330" y="317487"/>
                  </a:lnTo>
                  <a:lnTo>
                    <a:pt x="5880" y="317487"/>
                  </a:lnTo>
                  <a:lnTo>
                    <a:pt x="5880" y="5880"/>
                  </a:lnTo>
                  <a:lnTo>
                    <a:pt x="168713" y="5880"/>
                  </a:lnTo>
                  <a:lnTo>
                    <a:pt x="168033" y="4699"/>
                  </a:lnTo>
                  <a:lnTo>
                    <a:pt x="160388" y="0"/>
                  </a:lnTo>
                  <a:close/>
                </a:path>
                <a:path w="175895" h="341630">
                  <a:moveTo>
                    <a:pt x="168713" y="5880"/>
                  </a:moveTo>
                  <a:lnTo>
                    <a:pt x="161505" y="5880"/>
                  </a:lnTo>
                  <a:lnTo>
                    <a:pt x="169506" y="13881"/>
                  </a:lnTo>
                  <a:lnTo>
                    <a:pt x="169506" y="323481"/>
                  </a:lnTo>
                  <a:lnTo>
                    <a:pt x="175387" y="323481"/>
                  </a:lnTo>
                  <a:lnTo>
                    <a:pt x="175387" y="19354"/>
                  </a:lnTo>
                  <a:lnTo>
                    <a:pt x="174218" y="15290"/>
                  </a:lnTo>
                  <a:lnTo>
                    <a:pt x="172097" y="11760"/>
                  </a:lnTo>
                  <a:lnTo>
                    <a:pt x="168713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85"/>
            <p:cNvSpPr/>
            <p:nvPr/>
          </p:nvSpPr>
          <p:spPr>
            <a:xfrm>
              <a:off x="422046" y="465709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157518" y="0"/>
                  </a:moveTo>
                  <a:lnTo>
                    <a:pt x="2654" y="0"/>
                  </a:lnTo>
                  <a:lnTo>
                    <a:pt x="0" y="2641"/>
                  </a:lnTo>
                  <a:lnTo>
                    <a:pt x="0" y="332486"/>
                  </a:lnTo>
                  <a:lnTo>
                    <a:pt x="2654" y="335127"/>
                  </a:lnTo>
                  <a:lnTo>
                    <a:pt x="167398" y="335127"/>
                  </a:lnTo>
                  <a:lnTo>
                    <a:pt x="175399" y="343128"/>
                  </a:lnTo>
                  <a:lnTo>
                    <a:pt x="175399" y="356247"/>
                  </a:lnTo>
                  <a:lnTo>
                    <a:pt x="178041" y="358889"/>
                  </a:lnTo>
                  <a:lnTo>
                    <a:pt x="184505" y="358889"/>
                  </a:lnTo>
                  <a:lnTo>
                    <a:pt x="187159" y="356247"/>
                  </a:lnTo>
                  <a:lnTo>
                    <a:pt x="187159" y="329361"/>
                  </a:lnTo>
                  <a:lnTo>
                    <a:pt x="175399" y="329361"/>
                  </a:lnTo>
                  <a:lnTo>
                    <a:pt x="170459" y="325602"/>
                  </a:lnTo>
                  <a:lnTo>
                    <a:pt x="164223" y="323367"/>
                  </a:lnTo>
                  <a:lnTo>
                    <a:pt x="11772" y="323367"/>
                  </a:lnTo>
                  <a:lnTo>
                    <a:pt x="11772" y="11760"/>
                  </a:lnTo>
                  <a:lnTo>
                    <a:pt x="181055" y="11760"/>
                  </a:lnTo>
                  <a:lnTo>
                    <a:pt x="176677" y="7045"/>
                  </a:lnTo>
                  <a:lnTo>
                    <a:pt x="171046" y="3262"/>
                  </a:lnTo>
                  <a:lnTo>
                    <a:pt x="164592" y="848"/>
                  </a:lnTo>
                  <a:lnTo>
                    <a:pt x="157518" y="0"/>
                  </a:lnTo>
                  <a:close/>
                </a:path>
                <a:path w="187325" h="359409">
                  <a:moveTo>
                    <a:pt x="181055" y="11760"/>
                  </a:moveTo>
                  <a:lnTo>
                    <a:pt x="167398" y="11760"/>
                  </a:lnTo>
                  <a:lnTo>
                    <a:pt x="175399" y="19761"/>
                  </a:lnTo>
                  <a:lnTo>
                    <a:pt x="175399" y="329361"/>
                  </a:lnTo>
                  <a:lnTo>
                    <a:pt x="187159" y="329361"/>
                  </a:lnTo>
                  <a:lnTo>
                    <a:pt x="187159" y="25349"/>
                  </a:lnTo>
                  <a:lnTo>
                    <a:pt x="186270" y="21285"/>
                  </a:lnTo>
                  <a:lnTo>
                    <a:pt x="184569" y="17640"/>
                  </a:lnTo>
                  <a:lnTo>
                    <a:pt x="183743" y="15646"/>
                  </a:lnTo>
                  <a:lnTo>
                    <a:pt x="182626" y="13703"/>
                  </a:lnTo>
                  <a:lnTo>
                    <a:pt x="181279" y="12001"/>
                  </a:lnTo>
                  <a:lnTo>
                    <a:pt x="181055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86"/>
            <p:cNvSpPr/>
            <p:nvPr/>
          </p:nvSpPr>
          <p:spPr>
            <a:xfrm>
              <a:off x="667898" y="702437"/>
              <a:ext cx="61594" cy="48895"/>
            </a:xfrm>
            <a:custGeom>
              <a:avLst/>
              <a:gdLst/>
              <a:ahLst/>
              <a:cxnLst/>
              <a:rect l="l" t="t" r="r" b="b"/>
              <a:pathLst>
                <a:path w="61595" h="48895">
                  <a:moveTo>
                    <a:pt x="4940" y="17119"/>
                  </a:moveTo>
                  <a:lnTo>
                    <a:pt x="177" y="21526"/>
                  </a:lnTo>
                  <a:lnTo>
                    <a:pt x="0" y="25234"/>
                  </a:lnTo>
                  <a:lnTo>
                    <a:pt x="2184" y="27647"/>
                  </a:lnTo>
                  <a:lnTo>
                    <a:pt x="21818" y="48056"/>
                  </a:lnTo>
                  <a:lnTo>
                    <a:pt x="22593" y="48399"/>
                  </a:lnTo>
                  <a:lnTo>
                    <a:pt x="23418" y="48577"/>
                  </a:lnTo>
                  <a:lnTo>
                    <a:pt x="25882" y="48577"/>
                  </a:lnTo>
                  <a:lnTo>
                    <a:pt x="27584" y="47815"/>
                  </a:lnTo>
                  <a:lnTo>
                    <a:pt x="39297" y="33870"/>
                  </a:lnTo>
                  <a:lnTo>
                    <a:pt x="23939" y="33870"/>
                  </a:lnTo>
                  <a:lnTo>
                    <a:pt x="8648" y="17284"/>
                  </a:lnTo>
                  <a:lnTo>
                    <a:pt x="4940" y="17119"/>
                  </a:lnTo>
                  <a:close/>
                </a:path>
                <a:path w="61595" h="48895">
                  <a:moveTo>
                    <a:pt x="55816" y="0"/>
                  </a:moveTo>
                  <a:lnTo>
                    <a:pt x="52120" y="292"/>
                  </a:lnTo>
                  <a:lnTo>
                    <a:pt x="50050" y="2819"/>
                  </a:lnTo>
                  <a:lnTo>
                    <a:pt x="23939" y="33870"/>
                  </a:lnTo>
                  <a:lnTo>
                    <a:pt x="39297" y="33870"/>
                  </a:lnTo>
                  <a:lnTo>
                    <a:pt x="59054" y="10350"/>
                  </a:lnTo>
                  <a:lnTo>
                    <a:pt x="61175" y="7874"/>
                  </a:lnTo>
                  <a:lnTo>
                    <a:pt x="60820" y="4178"/>
                  </a:lnTo>
                  <a:lnTo>
                    <a:pt x="58343" y="2057"/>
                  </a:lnTo>
                  <a:lnTo>
                    <a:pt x="55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87"/>
            <p:cNvSpPr/>
            <p:nvPr/>
          </p:nvSpPr>
          <p:spPr>
            <a:xfrm>
              <a:off x="603318" y="471576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77990" y="0"/>
                  </a:moveTo>
                  <a:lnTo>
                    <a:pt x="14998" y="0"/>
                  </a:lnTo>
                  <a:lnTo>
                    <a:pt x="7353" y="4711"/>
                  </a:lnTo>
                  <a:lnTo>
                    <a:pt x="3302" y="11772"/>
                  </a:lnTo>
                  <a:lnTo>
                    <a:pt x="1181" y="15290"/>
                  </a:lnTo>
                  <a:lnTo>
                    <a:pt x="0" y="19354"/>
                  </a:lnTo>
                  <a:lnTo>
                    <a:pt x="0" y="341134"/>
                  </a:lnTo>
                  <a:lnTo>
                    <a:pt x="2235" y="335660"/>
                  </a:lnTo>
                  <a:lnTo>
                    <a:pt x="10236" y="326491"/>
                  </a:lnTo>
                  <a:lnTo>
                    <a:pt x="16388" y="323494"/>
                  </a:lnTo>
                  <a:lnTo>
                    <a:pt x="5880" y="323494"/>
                  </a:lnTo>
                  <a:lnTo>
                    <a:pt x="5880" y="13881"/>
                  </a:lnTo>
                  <a:lnTo>
                    <a:pt x="13881" y="5880"/>
                  </a:lnTo>
                  <a:lnTo>
                    <a:pt x="77990" y="5880"/>
                  </a:lnTo>
                  <a:lnTo>
                    <a:pt x="77990" y="0"/>
                  </a:lnTo>
                  <a:close/>
                </a:path>
                <a:path w="175895" h="341630">
                  <a:moveTo>
                    <a:pt x="175387" y="5880"/>
                  </a:moveTo>
                  <a:lnTo>
                    <a:pt x="169506" y="5880"/>
                  </a:lnTo>
                  <a:lnTo>
                    <a:pt x="169506" y="317487"/>
                  </a:lnTo>
                  <a:lnTo>
                    <a:pt x="17056" y="317487"/>
                  </a:lnTo>
                  <a:lnTo>
                    <a:pt x="10883" y="319722"/>
                  </a:lnTo>
                  <a:lnTo>
                    <a:pt x="5880" y="323494"/>
                  </a:lnTo>
                  <a:lnTo>
                    <a:pt x="16388" y="323494"/>
                  </a:lnTo>
                  <a:lnTo>
                    <a:pt x="16649" y="323367"/>
                  </a:lnTo>
                  <a:lnTo>
                    <a:pt x="175387" y="323367"/>
                  </a:lnTo>
                  <a:lnTo>
                    <a:pt x="175387" y="5880"/>
                  </a:lnTo>
                  <a:close/>
                </a:path>
                <a:path w="175895" h="341630">
                  <a:moveTo>
                    <a:pt x="66230" y="34302"/>
                  </a:moveTo>
                  <a:lnTo>
                    <a:pt x="66230" y="186448"/>
                  </a:lnTo>
                  <a:lnTo>
                    <a:pt x="66700" y="187693"/>
                  </a:lnTo>
                  <a:lnTo>
                    <a:pt x="67462" y="188747"/>
                  </a:lnTo>
                  <a:lnTo>
                    <a:pt x="83172" y="209041"/>
                  </a:lnTo>
                  <a:lnTo>
                    <a:pt x="83172" y="222681"/>
                  </a:lnTo>
                  <a:lnTo>
                    <a:pt x="85763" y="225272"/>
                  </a:lnTo>
                  <a:lnTo>
                    <a:pt x="92290" y="225272"/>
                  </a:lnTo>
                  <a:lnTo>
                    <a:pt x="94932" y="222681"/>
                  </a:lnTo>
                  <a:lnTo>
                    <a:pt x="94932" y="209041"/>
                  </a:lnTo>
                  <a:lnTo>
                    <a:pt x="103878" y="197446"/>
                  </a:lnTo>
                  <a:lnTo>
                    <a:pt x="89052" y="197446"/>
                  </a:lnTo>
                  <a:lnTo>
                    <a:pt x="77990" y="183159"/>
                  </a:lnTo>
                  <a:lnTo>
                    <a:pt x="77990" y="36944"/>
                  </a:lnTo>
                  <a:lnTo>
                    <a:pt x="68872" y="36944"/>
                  </a:lnTo>
                  <a:lnTo>
                    <a:pt x="66230" y="34302"/>
                  </a:lnTo>
                  <a:close/>
                </a:path>
                <a:path w="175895" h="341630">
                  <a:moveTo>
                    <a:pt x="111810" y="34302"/>
                  </a:moveTo>
                  <a:lnTo>
                    <a:pt x="109169" y="36944"/>
                  </a:lnTo>
                  <a:lnTo>
                    <a:pt x="100050" y="36944"/>
                  </a:lnTo>
                  <a:lnTo>
                    <a:pt x="100050" y="183159"/>
                  </a:lnTo>
                  <a:lnTo>
                    <a:pt x="89052" y="197446"/>
                  </a:lnTo>
                  <a:lnTo>
                    <a:pt x="103878" y="197446"/>
                  </a:lnTo>
                  <a:lnTo>
                    <a:pt x="111404" y="187693"/>
                  </a:lnTo>
                  <a:lnTo>
                    <a:pt x="111810" y="186448"/>
                  </a:lnTo>
                  <a:lnTo>
                    <a:pt x="111810" y="34302"/>
                  </a:lnTo>
                  <a:close/>
                </a:path>
                <a:path w="175895" h="341630">
                  <a:moveTo>
                    <a:pt x="77990" y="5880"/>
                  </a:moveTo>
                  <a:lnTo>
                    <a:pt x="66230" y="5880"/>
                  </a:lnTo>
                  <a:lnTo>
                    <a:pt x="66230" y="34302"/>
                  </a:lnTo>
                  <a:lnTo>
                    <a:pt x="68872" y="36944"/>
                  </a:lnTo>
                  <a:lnTo>
                    <a:pt x="109169" y="36944"/>
                  </a:lnTo>
                  <a:lnTo>
                    <a:pt x="111810" y="34302"/>
                  </a:lnTo>
                  <a:lnTo>
                    <a:pt x="111810" y="25184"/>
                  </a:lnTo>
                  <a:lnTo>
                    <a:pt x="77990" y="25184"/>
                  </a:lnTo>
                  <a:lnTo>
                    <a:pt x="77990" y="5880"/>
                  </a:lnTo>
                  <a:close/>
                </a:path>
                <a:path w="175895" h="341630">
                  <a:moveTo>
                    <a:pt x="175387" y="0"/>
                  </a:moveTo>
                  <a:lnTo>
                    <a:pt x="100050" y="0"/>
                  </a:lnTo>
                  <a:lnTo>
                    <a:pt x="100050" y="25184"/>
                  </a:lnTo>
                  <a:lnTo>
                    <a:pt x="111810" y="25184"/>
                  </a:lnTo>
                  <a:lnTo>
                    <a:pt x="111810" y="5880"/>
                  </a:lnTo>
                  <a:lnTo>
                    <a:pt x="175387" y="5880"/>
                  </a:lnTo>
                  <a:lnTo>
                    <a:pt x="1753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88"/>
            <p:cNvSpPr/>
            <p:nvPr/>
          </p:nvSpPr>
          <p:spPr>
            <a:xfrm>
              <a:off x="597443" y="465696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83870" y="0"/>
                  </a:moveTo>
                  <a:lnTo>
                    <a:pt x="29641" y="0"/>
                  </a:lnTo>
                  <a:lnTo>
                    <a:pt x="22560" y="848"/>
                  </a:lnTo>
                  <a:lnTo>
                    <a:pt x="2590" y="17640"/>
                  </a:lnTo>
                  <a:lnTo>
                    <a:pt x="876" y="21297"/>
                  </a:lnTo>
                  <a:lnTo>
                    <a:pt x="0" y="25349"/>
                  </a:lnTo>
                  <a:lnTo>
                    <a:pt x="0" y="356247"/>
                  </a:lnTo>
                  <a:lnTo>
                    <a:pt x="2641" y="358889"/>
                  </a:lnTo>
                  <a:lnTo>
                    <a:pt x="9118" y="358889"/>
                  </a:lnTo>
                  <a:lnTo>
                    <a:pt x="11760" y="356247"/>
                  </a:lnTo>
                  <a:lnTo>
                    <a:pt x="11760" y="343128"/>
                  </a:lnTo>
                  <a:lnTo>
                    <a:pt x="19761" y="335127"/>
                  </a:lnTo>
                  <a:lnTo>
                    <a:pt x="184556" y="335127"/>
                  </a:lnTo>
                  <a:lnTo>
                    <a:pt x="187147" y="332486"/>
                  </a:lnTo>
                  <a:lnTo>
                    <a:pt x="187147" y="329374"/>
                  </a:lnTo>
                  <a:lnTo>
                    <a:pt x="11760" y="329374"/>
                  </a:lnTo>
                  <a:lnTo>
                    <a:pt x="11760" y="19761"/>
                  </a:lnTo>
                  <a:lnTo>
                    <a:pt x="19761" y="11760"/>
                  </a:lnTo>
                  <a:lnTo>
                    <a:pt x="83870" y="11760"/>
                  </a:lnTo>
                  <a:lnTo>
                    <a:pt x="83870" y="0"/>
                  </a:lnTo>
                  <a:close/>
                </a:path>
                <a:path w="187325" h="359409">
                  <a:moveTo>
                    <a:pt x="184556" y="0"/>
                  </a:moveTo>
                  <a:lnTo>
                    <a:pt x="105930" y="0"/>
                  </a:lnTo>
                  <a:lnTo>
                    <a:pt x="105930" y="11760"/>
                  </a:lnTo>
                  <a:lnTo>
                    <a:pt x="175387" y="11760"/>
                  </a:lnTo>
                  <a:lnTo>
                    <a:pt x="175387" y="323367"/>
                  </a:lnTo>
                  <a:lnTo>
                    <a:pt x="22936" y="323367"/>
                  </a:lnTo>
                  <a:lnTo>
                    <a:pt x="16764" y="325602"/>
                  </a:lnTo>
                  <a:lnTo>
                    <a:pt x="11760" y="329374"/>
                  </a:lnTo>
                  <a:lnTo>
                    <a:pt x="187147" y="329374"/>
                  </a:lnTo>
                  <a:lnTo>
                    <a:pt x="187147" y="2641"/>
                  </a:lnTo>
                  <a:lnTo>
                    <a:pt x="18455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89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90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9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92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93"/>
            <p:cNvSpPr/>
            <p:nvPr/>
          </p:nvSpPr>
          <p:spPr>
            <a:xfrm>
              <a:off x="675427" y="428002"/>
              <a:ext cx="34290" cy="250825"/>
            </a:xfrm>
            <a:custGeom>
              <a:avLst/>
              <a:gdLst/>
              <a:ahLst/>
              <a:cxnLst/>
              <a:rect l="l" t="t" r="r" b="b"/>
              <a:pathLst>
                <a:path w="34290" h="250825">
                  <a:moveTo>
                    <a:pt x="26238" y="0"/>
                  </a:moveTo>
                  <a:lnTo>
                    <a:pt x="7594" y="0"/>
                  </a:lnTo>
                  <a:lnTo>
                    <a:pt x="0" y="7581"/>
                  </a:lnTo>
                  <a:lnTo>
                    <a:pt x="0" y="228739"/>
                  </a:lnTo>
                  <a:lnTo>
                    <a:pt x="16941" y="250609"/>
                  </a:lnTo>
                  <a:lnTo>
                    <a:pt x="24332" y="241033"/>
                  </a:lnTo>
                  <a:lnTo>
                    <a:pt x="16941" y="241033"/>
                  </a:lnTo>
                  <a:lnTo>
                    <a:pt x="5880" y="226733"/>
                  </a:lnTo>
                  <a:lnTo>
                    <a:pt x="5880" y="80518"/>
                  </a:lnTo>
                  <a:lnTo>
                    <a:pt x="33820" y="80517"/>
                  </a:lnTo>
                  <a:lnTo>
                    <a:pt x="33820" y="68757"/>
                  </a:lnTo>
                  <a:lnTo>
                    <a:pt x="5880" y="68757"/>
                  </a:lnTo>
                  <a:lnTo>
                    <a:pt x="5880" y="10820"/>
                  </a:lnTo>
                  <a:lnTo>
                    <a:pt x="10820" y="5880"/>
                  </a:lnTo>
                  <a:lnTo>
                    <a:pt x="32118" y="5880"/>
                  </a:lnTo>
                  <a:lnTo>
                    <a:pt x="26238" y="0"/>
                  </a:lnTo>
                  <a:close/>
                </a:path>
                <a:path w="34290" h="250825">
                  <a:moveTo>
                    <a:pt x="33820" y="80517"/>
                  </a:moveTo>
                  <a:lnTo>
                    <a:pt x="27940" y="80518"/>
                  </a:lnTo>
                  <a:lnTo>
                    <a:pt x="27940" y="226733"/>
                  </a:lnTo>
                  <a:lnTo>
                    <a:pt x="16941" y="241033"/>
                  </a:lnTo>
                  <a:lnTo>
                    <a:pt x="24332" y="241033"/>
                  </a:lnTo>
                  <a:lnTo>
                    <a:pt x="33820" y="228739"/>
                  </a:lnTo>
                  <a:lnTo>
                    <a:pt x="33820" y="80517"/>
                  </a:lnTo>
                  <a:close/>
                </a:path>
                <a:path w="34290" h="250825">
                  <a:moveTo>
                    <a:pt x="32118" y="5880"/>
                  </a:moveTo>
                  <a:lnTo>
                    <a:pt x="22999" y="5880"/>
                  </a:lnTo>
                  <a:lnTo>
                    <a:pt x="27940" y="10820"/>
                  </a:lnTo>
                  <a:lnTo>
                    <a:pt x="27940" y="68757"/>
                  </a:lnTo>
                  <a:lnTo>
                    <a:pt x="33820" y="68757"/>
                  </a:lnTo>
                  <a:lnTo>
                    <a:pt x="33820" y="7581"/>
                  </a:lnTo>
                  <a:lnTo>
                    <a:pt x="32118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94"/>
            <p:cNvSpPr/>
            <p:nvPr/>
          </p:nvSpPr>
          <p:spPr>
            <a:xfrm>
              <a:off x="669547" y="422122"/>
              <a:ext cx="45720" cy="262890"/>
            </a:xfrm>
            <a:custGeom>
              <a:avLst/>
              <a:gdLst/>
              <a:ahLst/>
              <a:cxnLst/>
              <a:rect l="l" t="t" r="r" b="b"/>
              <a:pathLst>
                <a:path w="45720" h="262890">
                  <a:moveTo>
                    <a:pt x="22821" y="0"/>
                  </a:moveTo>
                  <a:lnTo>
                    <a:pt x="13946" y="1796"/>
                  </a:lnTo>
                  <a:lnTo>
                    <a:pt x="6691" y="6691"/>
                  </a:lnTo>
                  <a:lnTo>
                    <a:pt x="1796" y="13946"/>
                  </a:lnTo>
                  <a:lnTo>
                    <a:pt x="0" y="22821"/>
                  </a:lnTo>
                  <a:lnTo>
                    <a:pt x="0" y="235915"/>
                  </a:lnTo>
                  <a:lnTo>
                    <a:pt x="469" y="237147"/>
                  </a:lnTo>
                  <a:lnTo>
                    <a:pt x="1231" y="238201"/>
                  </a:lnTo>
                  <a:lnTo>
                    <a:pt x="18173" y="260083"/>
                  </a:lnTo>
                  <a:lnTo>
                    <a:pt x="19240" y="261556"/>
                  </a:lnTo>
                  <a:lnTo>
                    <a:pt x="20993" y="262382"/>
                  </a:lnTo>
                  <a:lnTo>
                    <a:pt x="24650" y="262382"/>
                  </a:lnTo>
                  <a:lnTo>
                    <a:pt x="26352" y="261556"/>
                  </a:lnTo>
                  <a:lnTo>
                    <a:pt x="37643" y="246913"/>
                  </a:lnTo>
                  <a:lnTo>
                    <a:pt x="22821" y="246913"/>
                  </a:lnTo>
                  <a:lnTo>
                    <a:pt x="11760" y="232613"/>
                  </a:lnTo>
                  <a:lnTo>
                    <a:pt x="11760" y="16700"/>
                  </a:lnTo>
                  <a:lnTo>
                    <a:pt x="16700" y="11760"/>
                  </a:lnTo>
                  <a:lnTo>
                    <a:pt x="42312" y="11760"/>
                  </a:lnTo>
                  <a:lnTo>
                    <a:pt x="38896" y="6691"/>
                  </a:lnTo>
                  <a:lnTo>
                    <a:pt x="31660" y="1796"/>
                  </a:lnTo>
                  <a:lnTo>
                    <a:pt x="22821" y="0"/>
                  </a:lnTo>
                  <a:close/>
                </a:path>
                <a:path w="45720" h="262890">
                  <a:moveTo>
                    <a:pt x="42312" y="11760"/>
                  </a:moveTo>
                  <a:lnTo>
                    <a:pt x="28879" y="11760"/>
                  </a:lnTo>
                  <a:lnTo>
                    <a:pt x="33820" y="16700"/>
                  </a:lnTo>
                  <a:lnTo>
                    <a:pt x="33820" y="232613"/>
                  </a:lnTo>
                  <a:lnTo>
                    <a:pt x="22821" y="246913"/>
                  </a:lnTo>
                  <a:lnTo>
                    <a:pt x="37643" y="246913"/>
                  </a:lnTo>
                  <a:lnTo>
                    <a:pt x="45173" y="237147"/>
                  </a:lnTo>
                  <a:lnTo>
                    <a:pt x="45580" y="235915"/>
                  </a:lnTo>
                  <a:lnTo>
                    <a:pt x="45580" y="22821"/>
                  </a:lnTo>
                  <a:lnTo>
                    <a:pt x="43785" y="13946"/>
                  </a:lnTo>
                  <a:lnTo>
                    <a:pt x="42312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95"/>
            <p:cNvSpPr/>
            <p:nvPr/>
          </p:nvSpPr>
          <p:spPr>
            <a:xfrm>
              <a:off x="669550" y="496760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5">
                  <a:moveTo>
                    <a:pt x="4293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42938" y="11760"/>
                  </a:lnTo>
                  <a:lnTo>
                    <a:pt x="45580" y="9118"/>
                  </a:lnTo>
                  <a:lnTo>
                    <a:pt x="45580" y="2641"/>
                  </a:lnTo>
                  <a:lnTo>
                    <a:pt x="4293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96"/>
            <p:cNvSpPr/>
            <p:nvPr/>
          </p:nvSpPr>
          <p:spPr>
            <a:xfrm>
              <a:off x="686490" y="672731"/>
              <a:ext cx="12065" cy="24130"/>
            </a:xfrm>
            <a:custGeom>
              <a:avLst/>
              <a:gdLst/>
              <a:ahLst/>
              <a:cxnLst/>
              <a:rect l="l" t="t" r="r" b="b"/>
              <a:pathLst>
                <a:path w="12065" h="24129">
                  <a:moveTo>
                    <a:pt x="7226" y="0"/>
                  </a:moveTo>
                  <a:lnTo>
                    <a:pt x="4521" y="0"/>
                  </a:lnTo>
                  <a:lnTo>
                    <a:pt x="3225" y="469"/>
                  </a:lnTo>
                  <a:lnTo>
                    <a:pt x="2286" y="1231"/>
                  </a:lnTo>
                  <a:lnTo>
                    <a:pt x="876" y="2298"/>
                  </a:lnTo>
                  <a:lnTo>
                    <a:pt x="0" y="4000"/>
                  </a:lnTo>
                  <a:lnTo>
                    <a:pt x="0" y="21526"/>
                  </a:lnTo>
                  <a:lnTo>
                    <a:pt x="2590" y="24117"/>
                  </a:lnTo>
                  <a:lnTo>
                    <a:pt x="9118" y="24117"/>
                  </a:lnTo>
                  <a:lnTo>
                    <a:pt x="11760" y="21526"/>
                  </a:lnTo>
                  <a:lnTo>
                    <a:pt x="11760" y="4000"/>
                  </a:lnTo>
                  <a:lnTo>
                    <a:pt x="10883" y="2298"/>
                  </a:lnTo>
                  <a:lnTo>
                    <a:pt x="8470" y="469"/>
                  </a:lnTo>
                  <a:lnTo>
                    <a:pt x="722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97"/>
            <p:cNvSpPr/>
            <p:nvPr/>
          </p:nvSpPr>
          <p:spPr>
            <a:xfrm>
              <a:off x="685551" y="702437"/>
              <a:ext cx="43815" cy="48895"/>
            </a:xfrm>
            <a:custGeom>
              <a:avLst/>
              <a:gdLst/>
              <a:ahLst/>
              <a:cxnLst/>
              <a:rect l="l" t="t" r="r" b="b"/>
              <a:pathLst>
                <a:path w="43815" h="48895">
                  <a:moveTo>
                    <a:pt x="38163" y="0"/>
                  </a:moveTo>
                  <a:lnTo>
                    <a:pt x="34467" y="292"/>
                  </a:lnTo>
                  <a:lnTo>
                    <a:pt x="32397" y="2819"/>
                  </a:lnTo>
                  <a:lnTo>
                    <a:pt x="2057" y="38874"/>
                  </a:lnTo>
                  <a:lnTo>
                    <a:pt x="0" y="41402"/>
                  </a:lnTo>
                  <a:lnTo>
                    <a:pt x="292" y="45110"/>
                  </a:lnTo>
                  <a:lnTo>
                    <a:pt x="2755" y="47167"/>
                  </a:lnTo>
                  <a:lnTo>
                    <a:pt x="2997" y="47345"/>
                  </a:lnTo>
                  <a:lnTo>
                    <a:pt x="3225" y="47574"/>
                  </a:lnTo>
                  <a:lnTo>
                    <a:pt x="3936" y="47993"/>
                  </a:lnTo>
                  <a:lnTo>
                    <a:pt x="4165" y="48056"/>
                  </a:lnTo>
                  <a:lnTo>
                    <a:pt x="4940" y="48399"/>
                  </a:lnTo>
                  <a:lnTo>
                    <a:pt x="5765" y="48577"/>
                  </a:lnTo>
                  <a:lnTo>
                    <a:pt x="8229" y="48577"/>
                  </a:lnTo>
                  <a:lnTo>
                    <a:pt x="9931" y="47815"/>
                  </a:lnTo>
                  <a:lnTo>
                    <a:pt x="41401" y="10350"/>
                  </a:lnTo>
                  <a:lnTo>
                    <a:pt x="43522" y="7874"/>
                  </a:lnTo>
                  <a:lnTo>
                    <a:pt x="43167" y="4178"/>
                  </a:lnTo>
                  <a:lnTo>
                    <a:pt x="40690" y="2057"/>
                  </a:lnTo>
                  <a:lnTo>
                    <a:pt x="38163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98"/>
            <p:cNvSpPr/>
            <p:nvPr/>
          </p:nvSpPr>
          <p:spPr>
            <a:xfrm>
              <a:off x="667908" y="719556"/>
              <a:ext cx="31115" cy="31750"/>
            </a:xfrm>
            <a:custGeom>
              <a:avLst/>
              <a:gdLst/>
              <a:ahLst/>
              <a:cxnLst/>
              <a:rect l="l" t="t" r="r" b="b"/>
              <a:pathLst>
                <a:path w="31115" h="31750">
                  <a:moveTo>
                    <a:pt x="4940" y="0"/>
                  </a:moveTo>
                  <a:lnTo>
                    <a:pt x="165" y="4406"/>
                  </a:lnTo>
                  <a:lnTo>
                    <a:pt x="0" y="8115"/>
                  </a:lnTo>
                  <a:lnTo>
                    <a:pt x="2171" y="10528"/>
                  </a:lnTo>
                  <a:lnTo>
                    <a:pt x="21818" y="30937"/>
                  </a:lnTo>
                  <a:lnTo>
                    <a:pt x="22517" y="31229"/>
                  </a:lnTo>
                  <a:lnTo>
                    <a:pt x="23279" y="31343"/>
                  </a:lnTo>
                  <a:lnTo>
                    <a:pt x="25400" y="31343"/>
                  </a:lnTo>
                  <a:lnTo>
                    <a:pt x="26873" y="30810"/>
                  </a:lnTo>
                  <a:lnTo>
                    <a:pt x="30340" y="27584"/>
                  </a:lnTo>
                  <a:lnTo>
                    <a:pt x="30518" y="23875"/>
                  </a:lnTo>
                  <a:lnTo>
                    <a:pt x="8636" y="165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499944" y="4271946"/>
            <a:ext cx="393120" cy="393480"/>
            <a:chOff x="426960" y="1255680"/>
            <a:chExt cx="393120" cy="393480"/>
          </a:xfrm>
        </p:grpSpPr>
        <p:sp>
          <p:nvSpPr>
            <p:cNvPr id="46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47" name="Picture 8"/>
            <p:cNvPicPr/>
            <p:nvPr/>
          </p:nvPicPr>
          <p:blipFill>
            <a:blip r:embed="rId4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9" name="TextBox 38"/>
          <p:cNvSpPr txBox="1"/>
          <p:nvPr/>
        </p:nvSpPr>
        <p:spPr>
          <a:xfrm>
            <a:off x="738786" y="4293096"/>
            <a:ext cx="79830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может выполнять 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функцию общественного пространства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развития общекультурных компетенций, цифровой грамотности, шахматного образования, проектной деятельности, творческой, социальной самореализации 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детей, педагогов, родительской общественности.</a:t>
            </a:r>
            <a:endParaRPr lang="ru-RU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20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3"/>
          <p:cNvSpPr/>
          <p:nvPr/>
        </p:nvSpPr>
        <p:spPr>
          <a:xfrm>
            <a:off x="644580" y="1143586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Прямоугольник 6"/>
          <p:cNvSpPr/>
          <p:nvPr/>
        </p:nvSpPr>
        <p:spPr>
          <a:xfrm>
            <a:off x="3374544" y="539158"/>
            <a:ext cx="5589944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280"/>
              </a:lnSpc>
              <a:spcBef>
                <a:spcPts val="3570"/>
              </a:spcBef>
              <a:spcAft>
                <a:spcPts val="2520"/>
              </a:spcAft>
            </a:pPr>
            <a:r>
              <a:rPr lang="ru" spc="-170" dirty="0" smtClean="0">
                <a:solidFill>
                  <a:srgbClr val="0067AC"/>
                </a:solidFill>
                <a:latin typeface="Arial"/>
                <a:cs typeface="Arial"/>
              </a:rPr>
              <a:t>Федеральный   проект «Современная школа»</a:t>
            </a:r>
            <a:endParaRPr lang="ru" spc="-170" dirty="0">
              <a:solidFill>
                <a:srgbClr val="0067AC"/>
              </a:solidFill>
              <a:latin typeface="Arial"/>
              <a:cs typeface="Arial"/>
            </a:endParaRPr>
          </a:p>
        </p:txBody>
      </p:sp>
      <p:sp>
        <p:nvSpPr>
          <p:cNvPr id="9" name="object 42"/>
          <p:cNvSpPr txBox="1"/>
          <p:nvPr/>
        </p:nvSpPr>
        <p:spPr>
          <a:xfrm>
            <a:off x="5313041" y="979120"/>
            <a:ext cx="34855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0067AC"/>
                </a:solidFill>
                <a:latin typeface="Arial"/>
                <a:cs typeface="Arial"/>
              </a:rPr>
              <a:t>СРОКИ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РЕАЛИЗАЦИИ: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01.01.2019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–</a:t>
            </a:r>
            <a:r>
              <a:rPr sz="1400" spc="-254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31.12.2024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394205" y="269158"/>
            <a:ext cx="14859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80" dirty="0">
                <a:solidFill>
                  <a:srgbClr val="0067AC"/>
                </a:solidFill>
                <a:latin typeface="Arial"/>
                <a:cs typeface="Arial"/>
              </a:rPr>
              <a:t>НАЦИОНАЛЬНЫЙ</a:t>
            </a:r>
            <a:r>
              <a:rPr sz="1000" spc="-55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000" spc="-90" dirty="0">
                <a:solidFill>
                  <a:srgbClr val="0067AC"/>
                </a:solidFill>
                <a:latin typeface="Arial"/>
                <a:cs typeface="Arial"/>
              </a:rPr>
              <a:t>ПРОЕКТ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39"/>
          <p:cNvSpPr txBox="1"/>
          <p:nvPr/>
        </p:nvSpPr>
        <p:spPr>
          <a:xfrm>
            <a:off x="1368790" y="462427"/>
            <a:ext cx="1529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70" dirty="0">
                <a:solidFill>
                  <a:srgbClr val="0067AC"/>
                </a:solidFill>
                <a:latin typeface="Arial"/>
                <a:cs typeface="Arial"/>
              </a:rPr>
              <a:t>ОБРАЗОВАНИЕ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1" name="object 13"/>
          <p:cNvSpPr/>
          <p:nvPr/>
        </p:nvSpPr>
        <p:spPr>
          <a:xfrm>
            <a:off x="2847705" y="962063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CustomShape 7"/>
          <p:cNvSpPr/>
          <p:nvPr/>
        </p:nvSpPr>
        <p:spPr>
          <a:xfrm>
            <a:off x="829991" y="1253105"/>
            <a:ext cx="7998775" cy="41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Центры образования цифрового и гуманитарного профилей «Точка роста» </a:t>
            </a:r>
          </a:p>
        </p:txBody>
      </p:sp>
      <p:grpSp>
        <p:nvGrpSpPr>
          <p:cNvPr id="36" name="Группа 35"/>
          <p:cNvGrpSpPr/>
          <p:nvPr/>
        </p:nvGrpSpPr>
        <p:grpSpPr>
          <a:xfrm>
            <a:off x="506733" y="1217395"/>
            <a:ext cx="296280" cy="372600"/>
            <a:chOff x="496440" y="1217880"/>
            <a:chExt cx="296280" cy="372600"/>
          </a:xfrm>
        </p:grpSpPr>
        <p:sp>
          <p:nvSpPr>
            <p:cNvPr id="37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40" name="Группа 39"/>
          <p:cNvGrpSpPr/>
          <p:nvPr/>
        </p:nvGrpSpPr>
        <p:grpSpPr>
          <a:xfrm>
            <a:off x="541224" y="159557"/>
            <a:ext cx="646400" cy="602590"/>
            <a:chOff x="225807" y="270814"/>
            <a:chExt cx="755650" cy="755650"/>
          </a:xfrm>
        </p:grpSpPr>
        <p:sp>
          <p:nvSpPr>
            <p:cNvPr id="41" name="object 47"/>
            <p:cNvSpPr/>
            <p:nvPr/>
          </p:nvSpPr>
          <p:spPr>
            <a:xfrm>
              <a:off x="225807" y="270814"/>
              <a:ext cx="755650" cy="755650"/>
            </a:xfrm>
            <a:custGeom>
              <a:avLst/>
              <a:gdLst/>
              <a:ahLst/>
              <a:cxnLst/>
              <a:rect l="l" t="t" r="r" b="b"/>
              <a:pathLst>
                <a:path w="755650" h="755650">
                  <a:moveTo>
                    <a:pt x="377545" y="755091"/>
                  </a:moveTo>
                  <a:lnTo>
                    <a:pt x="424903" y="752149"/>
                  </a:lnTo>
                  <a:lnTo>
                    <a:pt x="470505" y="743560"/>
                  </a:lnTo>
                  <a:lnTo>
                    <a:pt x="513999" y="729677"/>
                  </a:lnTo>
                  <a:lnTo>
                    <a:pt x="555029" y="710855"/>
                  </a:lnTo>
                  <a:lnTo>
                    <a:pt x="593243" y="687446"/>
                  </a:lnTo>
                  <a:lnTo>
                    <a:pt x="628287" y="659805"/>
                  </a:lnTo>
                  <a:lnTo>
                    <a:pt x="659805" y="628287"/>
                  </a:lnTo>
                  <a:lnTo>
                    <a:pt x="687446" y="593243"/>
                  </a:lnTo>
                  <a:lnTo>
                    <a:pt x="710855" y="555029"/>
                  </a:lnTo>
                  <a:lnTo>
                    <a:pt x="729677" y="513999"/>
                  </a:lnTo>
                  <a:lnTo>
                    <a:pt x="743560" y="470505"/>
                  </a:lnTo>
                  <a:lnTo>
                    <a:pt x="752149" y="424903"/>
                  </a:lnTo>
                  <a:lnTo>
                    <a:pt x="755091" y="377545"/>
                  </a:lnTo>
                  <a:lnTo>
                    <a:pt x="752149" y="330187"/>
                  </a:lnTo>
                  <a:lnTo>
                    <a:pt x="743560" y="284585"/>
                  </a:lnTo>
                  <a:lnTo>
                    <a:pt x="729677" y="241091"/>
                  </a:lnTo>
                  <a:lnTo>
                    <a:pt x="710855" y="200061"/>
                  </a:lnTo>
                  <a:lnTo>
                    <a:pt x="687446" y="161847"/>
                  </a:lnTo>
                  <a:lnTo>
                    <a:pt x="659805" y="126804"/>
                  </a:lnTo>
                  <a:lnTo>
                    <a:pt x="628287" y="95285"/>
                  </a:lnTo>
                  <a:lnTo>
                    <a:pt x="593243" y="67644"/>
                  </a:lnTo>
                  <a:lnTo>
                    <a:pt x="555029" y="44236"/>
                  </a:lnTo>
                  <a:lnTo>
                    <a:pt x="513999" y="25413"/>
                  </a:lnTo>
                  <a:lnTo>
                    <a:pt x="470505" y="11530"/>
                  </a:lnTo>
                  <a:lnTo>
                    <a:pt x="424903" y="2941"/>
                  </a:lnTo>
                  <a:lnTo>
                    <a:pt x="377545" y="0"/>
                  </a:lnTo>
                  <a:lnTo>
                    <a:pt x="330187" y="2941"/>
                  </a:lnTo>
                  <a:lnTo>
                    <a:pt x="284585" y="11530"/>
                  </a:lnTo>
                  <a:lnTo>
                    <a:pt x="241091" y="25413"/>
                  </a:lnTo>
                  <a:lnTo>
                    <a:pt x="200061" y="44236"/>
                  </a:lnTo>
                  <a:lnTo>
                    <a:pt x="161847" y="67644"/>
                  </a:lnTo>
                  <a:lnTo>
                    <a:pt x="126804" y="95285"/>
                  </a:lnTo>
                  <a:lnTo>
                    <a:pt x="95285" y="126804"/>
                  </a:lnTo>
                  <a:lnTo>
                    <a:pt x="67644" y="161847"/>
                  </a:lnTo>
                  <a:lnTo>
                    <a:pt x="44236" y="200061"/>
                  </a:lnTo>
                  <a:lnTo>
                    <a:pt x="25413" y="241091"/>
                  </a:lnTo>
                  <a:lnTo>
                    <a:pt x="11530" y="284585"/>
                  </a:lnTo>
                  <a:lnTo>
                    <a:pt x="2941" y="330187"/>
                  </a:lnTo>
                  <a:lnTo>
                    <a:pt x="0" y="377545"/>
                  </a:lnTo>
                  <a:lnTo>
                    <a:pt x="2941" y="424903"/>
                  </a:lnTo>
                  <a:lnTo>
                    <a:pt x="11530" y="470505"/>
                  </a:lnTo>
                  <a:lnTo>
                    <a:pt x="25413" y="513999"/>
                  </a:lnTo>
                  <a:lnTo>
                    <a:pt x="44236" y="555029"/>
                  </a:lnTo>
                  <a:lnTo>
                    <a:pt x="67644" y="593243"/>
                  </a:lnTo>
                  <a:lnTo>
                    <a:pt x="95285" y="628287"/>
                  </a:lnTo>
                  <a:lnTo>
                    <a:pt x="126804" y="659805"/>
                  </a:lnTo>
                  <a:lnTo>
                    <a:pt x="161847" y="687446"/>
                  </a:lnTo>
                  <a:lnTo>
                    <a:pt x="200061" y="710855"/>
                  </a:lnTo>
                  <a:lnTo>
                    <a:pt x="241091" y="729677"/>
                  </a:lnTo>
                  <a:lnTo>
                    <a:pt x="284585" y="743560"/>
                  </a:lnTo>
                  <a:lnTo>
                    <a:pt x="330187" y="752149"/>
                  </a:lnTo>
                  <a:lnTo>
                    <a:pt x="377545" y="755091"/>
                  </a:lnTo>
                  <a:close/>
                </a:path>
              </a:pathLst>
            </a:custGeom>
            <a:ln w="25400">
              <a:solidFill>
                <a:srgbClr val="0067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79"/>
            <p:cNvSpPr/>
            <p:nvPr/>
          </p:nvSpPr>
          <p:spPr>
            <a:xfrm>
              <a:off x="387356" y="496760"/>
              <a:ext cx="432434" cy="360045"/>
            </a:xfrm>
            <a:custGeom>
              <a:avLst/>
              <a:gdLst/>
              <a:ahLst/>
              <a:cxnLst/>
              <a:rect l="l" t="t" r="r" b="b"/>
              <a:pathLst>
                <a:path w="432434" h="360044">
                  <a:moveTo>
                    <a:pt x="46456" y="0"/>
                  </a:moveTo>
                  <a:lnTo>
                    <a:pt x="25222" y="0"/>
                  </a:lnTo>
                  <a:lnTo>
                    <a:pt x="15403" y="1878"/>
                  </a:lnTo>
                  <a:lnTo>
                    <a:pt x="7386" y="6999"/>
                  </a:lnTo>
                  <a:lnTo>
                    <a:pt x="1981" y="14589"/>
                  </a:lnTo>
                  <a:lnTo>
                    <a:pt x="0" y="23876"/>
                  </a:lnTo>
                  <a:lnTo>
                    <a:pt x="0" y="310019"/>
                  </a:lnTo>
                  <a:lnTo>
                    <a:pt x="1981" y="319269"/>
                  </a:lnTo>
                  <a:lnTo>
                    <a:pt x="7386" y="326840"/>
                  </a:lnTo>
                  <a:lnTo>
                    <a:pt x="15403" y="331954"/>
                  </a:lnTo>
                  <a:lnTo>
                    <a:pt x="25222" y="333832"/>
                  </a:lnTo>
                  <a:lnTo>
                    <a:pt x="178092" y="333832"/>
                  </a:lnTo>
                  <a:lnTo>
                    <a:pt x="178092" y="352539"/>
                  </a:lnTo>
                  <a:lnTo>
                    <a:pt x="185674" y="359829"/>
                  </a:lnTo>
                  <a:lnTo>
                    <a:pt x="246253" y="359829"/>
                  </a:lnTo>
                  <a:lnTo>
                    <a:pt x="253847" y="352539"/>
                  </a:lnTo>
                  <a:lnTo>
                    <a:pt x="253847" y="348068"/>
                  </a:lnTo>
                  <a:lnTo>
                    <a:pt x="192201" y="348068"/>
                  </a:lnTo>
                  <a:lnTo>
                    <a:pt x="189852" y="346075"/>
                  </a:lnTo>
                  <a:lnTo>
                    <a:pt x="189852" y="324726"/>
                  </a:lnTo>
                  <a:lnTo>
                    <a:pt x="187210" y="322072"/>
                  </a:lnTo>
                  <a:lnTo>
                    <a:pt x="17818" y="322072"/>
                  </a:lnTo>
                  <a:lnTo>
                    <a:pt x="11760" y="316661"/>
                  </a:lnTo>
                  <a:lnTo>
                    <a:pt x="11760" y="17170"/>
                  </a:lnTo>
                  <a:lnTo>
                    <a:pt x="17818" y="11760"/>
                  </a:lnTo>
                  <a:lnTo>
                    <a:pt x="46456" y="11760"/>
                  </a:lnTo>
                  <a:lnTo>
                    <a:pt x="46456" y="0"/>
                  </a:lnTo>
                  <a:close/>
                </a:path>
                <a:path w="432434" h="360044">
                  <a:moveTo>
                    <a:pt x="406704" y="0"/>
                  </a:moveTo>
                  <a:lnTo>
                    <a:pt x="385470" y="0"/>
                  </a:lnTo>
                  <a:lnTo>
                    <a:pt x="385470" y="11760"/>
                  </a:lnTo>
                  <a:lnTo>
                    <a:pt x="414172" y="11760"/>
                  </a:lnTo>
                  <a:lnTo>
                    <a:pt x="420230" y="17170"/>
                  </a:lnTo>
                  <a:lnTo>
                    <a:pt x="420230" y="316661"/>
                  </a:lnTo>
                  <a:lnTo>
                    <a:pt x="414172" y="322072"/>
                  </a:lnTo>
                  <a:lnTo>
                    <a:pt x="244729" y="322072"/>
                  </a:lnTo>
                  <a:lnTo>
                    <a:pt x="242074" y="324726"/>
                  </a:lnTo>
                  <a:lnTo>
                    <a:pt x="242074" y="346075"/>
                  </a:lnTo>
                  <a:lnTo>
                    <a:pt x="239788" y="348068"/>
                  </a:lnTo>
                  <a:lnTo>
                    <a:pt x="253847" y="348068"/>
                  </a:lnTo>
                  <a:lnTo>
                    <a:pt x="253847" y="333832"/>
                  </a:lnTo>
                  <a:lnTo>
                    <a:pt x="406704" y="333832"/>
                  </a:lnTo>
                  <a:lnTo>
                    <a:pt x="416538" y="331954"/>
                  </a:lnTo>
                  <a:lnTo>
                    <a:pt x="424576" y="326840"/>
                  </a:lnTo>
                  <a:lnTo>
                    <a:pt x="430000" y="319269"/>
                  </a:lnTo>
                  <a:lnTo>
                    <a:pt x="431990" y="310019"/>
                  </a:lnTo>
                  <a:lnTo>
                    <a:pt x="431990" y="23875"/>
                  </a:lnTo>
                  <a:lnTo>
                    <a:pt x="430000" y="14589"/>
                  </a:lnTo>
                  <a:lnTo>
                    <a:pt x="424576" y="6999"/>
                  </a:lnTo>
                  <a:lnTo>
                    <a:pt x="416538" y="1878"/>
                  </a:lnTo>
                  <a:lnTo>
                    <a:pt x="406704" y="0"/>
                  </a:lnTo>
                  <a:close/>
                </a:path>
                <a:path w="432434" h="360044">
                  <a:moveTo>
                    <a:pt x="180263" y="5461"/>
                  </a:moveTo>
                  <a:lnTo>
                    <a:pt x="72047" y="5461"/>
                  </a:lnTo>
                  <a:lnTo>
                    <a:pt x="69392" y="8115"/>
                  </a:lnTo>
                  <a:lnTo>
                    <a:pt x="69392" y="11760"/>
                  </a:lnTo>
                  <a:lnTo>
                    <a:pt x="182854" y="11760"/>
                  </a:lnTo>
                  <a:lnTo>
                    <a:pt x="182854" y="8115"/>
                  </a:lnTo>
                  <a:lnTo>
                    <a:pt x="180263" y="5461"/>
                  </a:lnTo>
                  <a:close/>
                </a:path>
                <a:path w="432434" h="360044">
                  <a:moveTo>
                    <a:pt x="221843" y="0"/>
                  </a:moveTo>
                  <a:lnTo>
                    <a:pt x="210083" y="0"/>
                  </a:lnTo>
                  <a:lnTo>
                    <a:pt x="210083" y="11760"/>
                  </a:lnTo>
                  <a:lnTo>
                    <a:pt x="221843" y="11760"/>
                  </a:lnTo>
                  <a:lnTo>
                    <a:pt x="221843" y="0"/>
                  </a:lnTo>
                  <a:close/>
                </a:path>
                <a:path w="432434" h="360044">
                  <a:moveTo>
                    <a:pt x="327774" y="0"/>
                  </a:moveTo>
                  <a:lnTo>
                    <a:pt x="282194" y="0"/>
                  </a:lnTo>
                  <a:lnTo>
                    <a:pt x="282194" y="11760"/>
                  </a:lnTo>
                  <a:lnTo>
                    <a:pt x="327774" y="11760"/>
                  </a:lnTo>
                  <a:lnTo>
                    <a:pt x="327774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80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8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82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83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84"/>
            <p:cNvSpPr/>
            <p:nvPr/>
          </p:nvSpPr>
          <p:spPr>
            <a:xfrm>
              <a:off x="427931" y="471589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160388" y="0"/>
                  </a:moveTo>
                  <a:lnTo>
                    <a:pt x="0" y="0"/>
                  </a:lnTo>
                  <a:lnTo>
                    <a:pt x="0" y="323367"/>
                  </a:lnTo>
                  <a:lnTo>
                    <a:pt x="158750" y="323367"/>
                  </a:lnTo>
                  <a:lnTo>
                    <a:pt x="165163" y="326478"/>
                  </a:lnTo>
                  <a:lnTo>
                    <a:pt x="173151" y="335661"/>
                  </a:lnTo>
                  <a:lnTo>
                    <a:pt x="175387" y="341122"/>
                  </a:lnTo>
                  <a:lnTo>
                    <a:pt x="175387" y="323481"/>
                  </a:lnTo>
                  <a:lnTo>
                    <a:pt x="169506" y="323481"/>
                  </a:lnTo>
                  <a:lnTo>
                    <a:pt x="164566" y="319722"/>
                  </a:lnTo>
                  <a:lnTo>
                    <a:pt x="158330" y="317487"/>
                  </a:lnTo>
                  <a:lnTo>
                    <a:pt x="5880" y="317487"/>
                  </a:lnTo>
                  <a:lnTo>
                    <a:pt x="5880" y="5880"/>
                  </a:lnTo>
                  <a:lnTo>
                    <a:pt x="168713" y="5880"/>
                  </a:lnTo>
                  <a:lnTo>
                    <a:pt x="168033" y="4699"/>
                  </a:lnTo>
                  <a:lnTo>
                    <a:pt x="160388" y="0"/>
                  </a:lnTo>
                  <a:close/>
                </a:path>
                <a:path w="175895" h="341630">
                  <a:moveTo>
                    <a:pt x="168713" y="5880"/>
                  </a:moveTo>
                  <a:lnTo>
                    <a:pt x="161505" y="5880"/>
                  </a:lnTo>
                  <a:lnTo>
                    <a:pt x="169506" y="13881"/>
                  </a:lnTo>
                  <a:lnTo>
                    <a:pt x="169506" y="323481"/>
                  </a:lnTo>
                  <a:lnTo>
                    <a:pt x="175387" y="323481"/>
                  </a:lnTo>
                  <a:lnTo>
                    <a:pt x="175387" y="19354"/>
                  </a:lnTo>
                  <a:lnTo>
                    <a:pt x="174218" y="15290"/>
                  </a:lnTo>
                  <a:lnTo>
                    <a:pt x="172097" y="11760"/>
                  </a:lnTo>
                  <a:lnTo>
                    <a:pt x="168713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85"/>
            <p:cNvSpPr/>
            <p:nvPr/>
          </p:nvSpPr>
          <p:spPr>
            <a:xfrm>
              <a:off x="422046" y="465709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157518" y="0"/>
                  </a:moveTo>
                  <a:lnTo>
                    <a:pt x="2654" y="0"/>
                  </a:lnTo>
                  <a:lnTo>
                    <a:pt x="0" y="2641"/>
                  </a:lnTo>
                  <a:lnTo>
                    <a:pt x="0" y="332486"/>
                  </a:lnTo>
                  <a:lnTo>
                    <a:pt x="2654" y="335127"/>
                  </a:lnTo>
                  <a:lnTo>
                    <a:pt x="167398" y="335127"/>
                  </a:lnTo>
                  <a:lnTo>
                    <a:pt x="175399" y="343128"/>
                  </a:lnTo>
                  <a:lnTo>
                    <a:pt x="175399" y="356247"/>
                  </a:lnTo>
                  <a:lnTo>
                    <a:pt x="178041" y="358889"/>
                  </a:lnTo>
                  <a:lnTo>
                    <a:pt x="184505" y="358889"/>
                  </a:lnTo>
                  <a:lnTo>
                    <a:pt x="187159" y="356247"/>
                  </a:lnTo>
                  <a:lnTo>
                    <a:pt x="187159" y="329361"/>
                  </a:lnTo>
                  <a:lnTo>
                    <a:pt x="175399" y="329361"/>
                  </a:lnTo>
                  <a:lnTo>
                    <a:pt x="170459" y="325602"/>
                  </a:lnTo>
                  <a:lnTo>
                    <a:pt x="164223" y="323367"/>
                  </a:lnTo>
                  <a:lnTo>
                    <a:pt x="11772" y="323367"/>
                  </a:lnTo>
                  <a:lnTo>
                    <a:pt x="11772" y="11760"/>
                  </a:lnTo>
                  <a:lnTo>
                    <a:pt x="181055" y="11760"/>
                  </a:lnTo>
                  <a:lnTo>
                    <a:pt x="176677" y="7045"/>
                  </a:lnTo>
                  <a:lnTo>
                    <a:pt x="171046" y="3262"/>
                  </a:lnTo>
                  <a:lnTo>
                    <a:pt x="164592" y="848"/>
                  </a:lnTo>
                  <a:lnTo>
                    <a:pt x="157518" y="0"/>
                  </a:lnTo>
                  <a:close/>
                </a:path>
                <a:path w="187325" h="359409">
                  <a:moveTo>
                    <a:pt x="181055" y="11760"/>
                  </a:moveTo>
                  <a:lnTo>
                    <a:pt x="167398" y="11760"/>
                  </a:lnTo>
                  <a:lnTo>
                    <a:pt x="175399" y="19761"/>
                  </a:lnTo>
                  <a:lnTo>
                    <a:pt x="175399" y="329361"/>
                  </a:lnTo>
                  <a:lnTo>
                    <a:pt x="187159" y="329361"/>
                  </a:lnTo>
                  <a:lnTo>
                    <a:pt x="187159" y="25349"/>
                  </a:lnTo>
                  <a:lnTo>
                    <a:pt x="186270" y="21285"/>
                  </a:lnTo>
                  <a:lnTo>
                    <a:pt x="184569" y="17640"/>
                  </a:lnTo>
                  <a:lnTo>
                    <a:pt x="183743" y="15646"/>
                  </a:lnTo>
                  <a:lnTo>
                    <a:pt x="182626" y="13703"/>
                  </a:lnTo>
                  <a:lnTo>
                    <a:pt x="181279" y="12001"/>
                  </a:lnTo>
                  <a:lnTo>
                    <a:pt x="181055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86"/>
            <p:cNvSpPr/>
            <p:nvPr/>
          </p:nvSpPr>
          <p:spPr>
            <a:xfrm>
              <a:off x="667898" y="702437"/>
              <a:ext cx="61594" cy="48895"/>
            </a:xfrm>
            <a:custGeom>
              <a:avLst/>
              <a:gdLst/>
              <a:ahLst/>
              <a:cxnLst/>
              <a:rect l="l" t="t" r="r" b="b"/>
              <a:pathLst>
                <a:path w="61595" h="48895">
                  <a:moveTo>
                    <a:pt x="4940" y="17119"/>
                  </a:moveTo>
                  <a:lnTo>
                    <a:pt x="177" y="21526"/>
                  </a:lnTo>
                  <a:lnTo>
                    <a:pt x="0" y="25234"/>
                  </a:lnTo>
                  <a:lnTo>
                    <a:pt x="2184" y="27647"/>
                  </a:lnTo>
                  <a:lnTo>
                    <a:pt x="21818" y="48056"/>
                  </a:lnTo>
                  <a:lnTo>
                    <a:pt x="22593" y="48399"/>
                  </a:lnTo>
                  <a:lnTo>
                    <a:pt x="23418" y="48577"/>
                  </a:lnTo>
                  <a:lnTo>
                    <a:pt x="25882" y="48577"/>
                  </a:lnTo>
                  <a:lnTo>
                    <a:pt x="27584" y="47815"/>
                  </a:lnTo>
                  <a:lnTo>
                    <a:pt x="39297" y="33870"/>
                  </a:lnTo>
                  <a:lnTo>
                    <a:pt x="23939" y="33870"/>
                  </a:lnTo>
                  <a:lnTo>
                    <a:pt x="8648" y="17284"/>
                  </a:lnTo>
                  <a:lnTo>
                    <a:pt x="4940" y="17119"/>
                  </a:lnTo>
                  <a:close/>
                </a:path>
                <a:path w="61595" h="48895">
                  <a:moveTo>
                    <a:pt x="55816" y="0"/>
                  </a:moveTo>
                  <a:lnTo>
                    <a:pt x="52120" y="292"/>
                  </a:lnTo>
                  <a:lnTo>
                    <a:pt x="50050" y="2819"/>
                  </a:lnTo>
                  <a:lnTo>
                    <a:pt x="23939" y="33870"/>
                  </a:lnTo>
                  <a:lnTo>
                    <a:pt x="39297" y="33870"/>
                  </a:lnTo>
                  <a:lnTo>
                    <a:pt x="59054" y="10350"/>
                  </a:lnTo>
                  <a:lnTo>
                    <a:pt x="61175" y="7874"/>
                  </a:lnTo>
                  <a:lnTo>
                    <a:pt x="60820" y="4178"/>
                  </a:lnTo>
                  <a:lnTo>
                    <a:pt x="58343" y="2057"/>
                  </a:lnTo>
                  <a:lnTo>
                    <a:pt x="55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87"/>
            <p:cNvSpPr/>
            <p:nvPr/>
          </p:nvSpPr>
          <p:spPr>
            <a:xfrm>
              <a:off x="603318" y="471576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77990" y="0"/>
                  </a:moveTo>
                  <a:lnTo>
                    <a:pt x="14998" y="0"/>
                  </a:lnTo>
                  <a:lnTo>
                    <a:pt x="7353" y="4711"/>
                  </a:lnTo>
                  <a:lnTo>
                    <a:pt x="3302" y="11772"/>
                  </a:lnTo>
                  <a:lnTo>
                    <a:pt x="1181" y="15290"/>
                  </a:lnTo>
                  <a:lnTo>
                    <a:pt x="0" y="19354"/>
                  </a:lnTo>
                  <a:lnTo>
                    <a:pt x="0" y="341134"/>
                  </a:lnTo>
                  <a:lnTo>
                    <a:pt x="2235" y="335660"/>
                  </a:lnTo>
                  <a:lnTo>
                    <a:pt x="10236" y="326491"/>
                  </a:lnTo>
                  <a:lnTo>
                    <a:pt x="16388" y="323494"/>
                  </a:lnTo>
                  <a:lnTo>
                    <a:pt x="5880" y="323494"/>
                  </a:lnTo>
                  <a:lnTo>
                    <a:pt x="5880" y="13881"/>
                  </a:lnTo>
                  <a:lnTo>
                    <a:pt x="13881" y="5880"/>
                  </a:lnTo>
                  <a:lnTo>
                    <a:pt x="77990" y="5880"/>
                  </a:lnTo>
                  <a:lnTo>
                    <a:pt x="77990" y="0"/>
                  </a:lnTo>
                  <a:close/>
                </a:path>
                <a:path w="175895" h="341630">
                  <a:moveTo>
                    <a:pt x="175387" y="5880"/>
                  </a:moveTo>
                  <a:lnTo>
                    <a:pt x="169506" y="5880"/>
                  </a:lnTo>
                  <a:lnTo>
                    <a:pt x="169506" y="317487"/>
                  </a:lnTo>
                  <a:lnTo>
                    <a:pt x="17056" y="317487"/>
                  </a:lnTo>
                  <a:lnTo>
                    <a:pt x="10883" y="319722"/>
                  </a:lnTo>
                  <a:lnTo>
                    <a:pt x="5880" y="323494"/>
                  </a:lnTo>
                  <a:lnTo>
                    <a:pt x="16388" y="323494"/>
                  </a:lnTo>
                  <a:lnTo>
                    <a:pt x="16649" y="323367"/>
                  </a:lnTo>
                  <a:lnTo>
                    <a:pt x="175387" y="323367"/>
                  </a:lnTo>
                  <a:lnTo>
                    <a:pt x="175387" y="5880"/>
                  </a:lnTo>
                  <a:close/>
                </a:path>
                <a:path w="175895" h="341630">
                  <a:moveTo>
                    <a:pt x="66230" y="34302"/>
                  </a:moveTo>
                  <a:lnTo>
                    <a:pt x="66230" y="186448"/>
                  </a:lnTo>
                  <a:lnTo>
                    <a:pt x="66700" y="187693"/>
                  </a:lnTo>
                  <a:lnTo>
                    <a:pt x="67462" y="188747"/>
                  </a:lnTo>
                  <a:lnTo>
                    <a:pt x="83172" y="209041"/>
                  </a:lnTo>
                  <a:lnTo>
                    <a:pt x="83172" y="222681"/>
                  </a:lnTo>
                  <a:lnTo>
                    <a:pt x="85763" y="225272"/>
                  </a:lnTo>
                  <a:lnTo>
                    <a:pt x="92290" y="225272"/>
                  </a:lnTo>
                  <a:lnTo>
                    <a:pt x="94932" y="222681"/>
                  </a:lnTo>
                  <a:lnTo>
                    <a:pt x="94932" y="209041"/>
                  </a:lnTo>
                  <a:lnTo>
                    <a:pt x="103878" y="197446"/>
                  </a:lnTo>
                  <a:lnTo>
                    <a:pt x="89052" y="197446"/>
                  </a:lnTo>
                  <a:lnTo>
                    <a:pt x="77990" y="183159"/>
                  </a:lnTo>
                  <a:lnTo>
                    <a:pt x="77990" y="36944"/>
                  </a:lnTo>
                  <a:lnTo>
                    <a:pt x="68872" y="36944"/>
                  </a:lnTo>
                  <a:lnTo>
                    <a:pt x="66230" y="34302"/>
                  </a:lnTo>
                  <a:close/>
                </a:path>
                <a:path w="175895" h="341630">
                  <a:moveTo>
                    <a:pt x="111810" y="34302"/>
                  </a:moveTo>
                  <a:lnTo>
                    <a:pt x="109169" y="36944"/>
                  </a:lnTo>
                  <a:lnTo>
                    <a:pt x="100050" y="36944"/>
                  </a:lnTo>
                  <a:lnTo>
                    <a:pt x="100050" y="183159"/>
                  </a:lnTo>
                  <a:lnTo>
                    <a:pt x="89052" y="197446"/>
                  </a:lnTo>
                  <a:lnTo>
                    <a:pt x="103878" y="197446"/>
                  </a:lnTo>
                  <a:lnTo>
                    <a:pt x="111404" y="187693"/>
                  </a:lnTo>
                  <a:lnTo>
                    <a:pt x="111810" y="186448"/>
                  </a:lnTo>
                  <a:lnTo>
                    <a:pt x="111810" y="34302"/>
                  </a:lnTo>
                  <a:close/>
                </a:path>
                <a:path w="175895" h="341630">
                  <a:moveTo>
                    <a:pt x="77990" y="5880"/>
                  </a:moveTo>
                  <a:lnTo>
                    <a:pt x="66230" y="5880"/>
                  </a:lnTo>
                  <a:lnTo>
                    <a:pt x="66230" y="34302"/>
                  </a:lnTo>
                  <a:lnTo>
                    <a:pt x="68872" y="36944"/>
                  </a:lnTo>
                  <a:lnTo>
                    <a:pt x="109169" y="36944"/>
                  </a:lnTo>
                  <a:lnTo>
                    <a:pt x="111810" y="34302"/>
                  </a:lnTo>
                  <a:lnTo>
                    <a:pt x="111810" y="25184"/>
                  </a:lnTo>
                  <a:lnTo>
                    <a:pt x="77990" y="25184"/>
                  </a:lnTo>
                  <a:lnTo>
                    <a:pt x="77990" y="5880"/>
                  </a:lnTo>
                  <a:close/>
                </a:path>
                <a:path w="175895" h="341630">
                  <a:moveTo>
                    <a:pt x="175387" y="0"/>
                  </a:moveTo>
                  <a:lnTo>
                    <a:pt x="100050" y="0"/>
                  </a:lnTo>
                  <a:lnTo>
                    <a:pt x="100050" y="25184"/>
                  </a:lnTo>
                  <a:lnTo>
                    <a:pt x="111810" y="25184"/>
                  </a:lnTo>
                  <a:lnTo>
                    <a:pt x="111810" y="5880"/>
                  </a:lnTo>
                  <a:lnTo>
                    <a:pt x="175387" y="5880"/>
                  </a:lnTo>
                  <a:lnTo>
                    <a:pt x="1753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88"/>
            <p:cNvSpPr/>
            <p:nvPr/>
          </p:nvSpPr>
          <p:spPr>
            <a:xfrm>
              <a:off x="597443" y="465696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83870" y="0"/>
                  </a:moveTo>
                  <a:lnTo>
                    <a:pt x="29641" y="0"/>
                  </a:lnTo>
                  <a:lnTo>
                    <a:pt x="22560" y="848"/>
                  </a:lnTo>
                  <a:lnTo>
                    <a:pt x="2590" y="17640"/>
                  </a:lnTo>
                  <a:lnTo>
                    <a:pt x="876" y="21297"/>
                  </a:lnTo>
                  <a:lnTo>
                    <a:pt x="0" y="25349"/>
                  </a:lnTo>
                  <a:lnTo>
                    <a:pt x="0" y="356247"/>
                  </a:lnTo>
                  <a:lnTo>
                    <a:pt x="2641" y="358889"/>
                  </a:lnTo>
                  <a:lnTo>
                    <a:pt x="9118" y="358889"/>
                  </a:lnTo>
                  <a:lnTo>
                    <a:pt x="11760" y="356247"/>
                  </a:lnTo>
                  <a:lnTo>
                    <a:pt x="11760" y="343128"/>
                  </a:lnTo>
                  <a:lnTo>
                    <a:pt x="19761" y="335127"/>
                  </a:lnTo>
                  <a:lnTo>
                    <a:pt x="184556" y="335127"/>
                  </a:lnTo>
                  <a:lnTo>
                    <a:pt x="187147" y="332486"/>
                  </a:lnTo>
                  <a:lnTo>
                    <a:pt x="187147" y="329374"/>
                  </a:lnTo>
                  <a:lnTo>
                    <a:pt x="11760" y="329374"/>
                  </a:lnTo>
                  <a:lnTo>
                    <a:pt x="11760" y="19761"/>
                  </a:lnTo>
                  <a:lnTo>
                    <a:pt x="19761" y="11760"/>
                  </a:lnTo>
                  <a:lnTo>
                    <a:pt x="83870" y="11760"/>
                  </a:lnTo>
                  <a:lnTo>
                    <a:pt x="83870" y="0"/>
                  </a:lnTo>
                  <a:close/>
                </a:path>
                <a:path w="187325" h="359409">
                  <a:moveTo>
                    <a:pt x="184556" y="0"/>
                  </a:moveTo>
                  <a:lnTo>
                    <a:pt x="105930" y="0"/>
                  </a:lnTo>
                  <a:lnTo>
                    <a:pt x="105930" y="11760"/>
                  </a:lnTo>
                  <a:lnTo>
                    <a:pt x="175387" y="11760"/>
                  </a:lnTo>
                  <a:lnTo>
                    <a:pt x="175387" y="323367"/>
                  </a:lnTo>
                  <a:lnTo>
                    <a:pt x="22936" y="323367"/>
                  </a:lnTo>
                  <a:lnTo>
                    <a:pt x="16764" y="325602"/>
                  </a:lnTo>
                  <a:lnTo>
                    <a:pt x="11760" y="329374"/>
                  </a:lnTo>
                  <a:lnTo>
                    <a:pt x="187147" y="329374"/>
                  </a:lnTo>
                  <a:lnTo>
                    <a:pt x="187147" y="2641"/>
                  </a:lnTo>
                  <a:lnTo>
                    <a:pt x="18455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89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90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9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92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93"/>
            <p:cNvSpPr/>
            <p:nvPr/>
          </p:nvSpPr>
          <p:spPr>
            <a:xfrm>
              <a:off x="675427" y="428002"/>
              <a:ext cx="34290" cy="250825"/>
            </a:xfrm>
            <a:custGeom>
              <a:avLst/>
              <a:gdLst/>
              <a:ahLst/>
              <a:cxnLst/>
              <a:rect l="l" t="t" r="r" b="b"/>
              <a:pathLst>
                <a:path w="34290" h="250825">
                  <a:moveTo>
                    <a:pt x="26238" y="0"/>
                  </a:moveTo>
                  <a:lnTo>
                    <a:pt x="7594" y="0"/>
                  </a:lnTo>
                  <a:lnTo>
                    <a:pt x="0" y="7581"/>
                  </a:lnTo>
                  <a:lnTo>
                    <a:pt x="0" y="228739"/>
                  </a:lnTo>
                  <a:lnTo>
                    <a:pt x="16941" y="250609"/>
                  </a:lnTo>
                  <a:lnTo>
                    <a:pt x="24332" y="241033"/>
                  </a:lnTo>
                  <a:lnTo>
                    <a:pt x="16941" y="241033"/>
                  </a:lnTo>
                  <a:lnTo>
                    <a:pt x="5880" y="226733"/>
                  </a:lnTo>
                  <a:lnTo>
                    <a:pt x="5880" y="80518"/>
                  </a:lnTo>
                  <a:lnTo>
                    <a:pt x="33820" y="80517"/>
                  </a:lnTo>
                  <a:lnTo>
                    <a:pt x="33820" y="68757"/>
                  </a:lnTo>
                  <a:lnTo>
                    <a:pt x="5880" y="68757"/>
                  </a:lnTo>
                  <a:lnTo>
                    <a:pt x="5880" y="10820"/>
                  </a:lnTo>
                  <a:lnTo>
                    <a:pt x="10820" y="5880"/>
                  </a:lnTo>
                  <a:lnTo>
                    <a:pt x="32118" y="5880"/>
                  </a:lnTo>
                  <a:lnTo>
                    <a:pt x="26238" y="0"/>
                  </a:lnTo>
                  <a:close/>
                </a:path>
                <a:path w="34290" h="250825">
                  <a:moveTo>
                    <a:pt x="33820" y="80517"/>
                  </a:moveTo>
                  <a:lnTo>
                    <a:pt x="27940" y="80518"/>
                  </a:lnTo>
                  <a:lnTo>
                    <a:pt x="27940" y="226733"/>
                  </a:lnTo>
                  <a:lnTo>
                    <a:pt x="16941" y="241033"/>
                  </a:lnTo>
                  <a:lnTo>
                    <a:pt x="24332" y="241033"/>
                  </a:lnTo>
                  <a:lnTo>
                    <a:pt x="33820" y="228739"/>
                  </a:lnTo>
                  <a:lnTo>
                    <a:pt x="33820" y="80517"/>
                  </a:lnTo>
                  <a:close/>
                </a:path>
                <a:path w="34290" h="250825">
                  <a:moveTo>
                    <a:pt x="32118" y="5880"/>
                  </a:moveTo>
                  <a:lnTo>
                    <a:pt x="22999" y="5880"/>
                  </a:lnTo>
                  <a:lnTo>
                    <a:pt x="27940" y="10820"/>
                  </a:lnTo>
                  <a:lnTo>
                    <a:pt x="27940" y="68757"/>
                  </a:lnTo>
                  <a:lnTo>
                    <a:pt x="33820" y="68757"/>
                  </a:lnTo>
                  <a:lnTo>
                    <a:pt x="33820" y="7581"/>
                  </a:lnTo>
                  <a:lnTo>
                    <a:pt x="32118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94"/>
            <p:cNvSpPr/>
            <p:nvPr/>
          </p:nvSpPr>
          <p:spPr>
            <a:xfrm>
              <a:off x="669547" y="422122"/>
              <a:ext cx="45720" cy="262890"/>
            </a:xfrm>
            <a:custGeom>
              <a:avLst/>
              <a:gdLst/>
              <a:ahLst/>
              <a:cxnLst/>
              <a:rect l="l" t="t" r="r" b="b"/>
              <a:pathLst>
                <a:path w="45720" h="262890">
                  <a:moveTo>
                    <a:pt x="22821" y="0"/>
                  </a:moveTo>
                  <a:lnTo>
                    <a:pt x="13946" y="1796"/>
                  </a:lnTo>
                  <a:lnTo>
                    <a:pt x="6691" y="6691"/>
                  </a:lnTo>
                  <a:lnTo>
                    <a:pt x="1796" y="13946"/>
                  </a:lnTo>
                  <a:lnTo>
                    <a:pt x="0" y="22821"/>
                  </a:lnTo>
                  <a:lnTo>
                    <a:pt x="0" y="235915"/>
                  </a:lnTo>
                  <a:lnTo>
                    <a:pt x="469" y="237147"/>
                  </a:lnTo>
                  <a:lnTo>
                    <a:pt x="1231" y="238201"/>
                  </a:lnTo>
                  <a:lnTo>
                    <a:pt x="18173" y="260083"/>
                  </a:lnTo>
                  <a:lnTo>
                    <a:pt x="19240" y="261556"/>
                  </a:lnTo>
                  <a:lnTo>
                    <a:pt x="20993" y="262382"/>
                  </a:lnTo>
                  <a:lnTo>
                    <a:pt x="24650" y="262382"/>
                  </a:lnTo>
                  <a:lnTo>
                    <a:pt x="26352" y="261556"/>
                  </a:lnTo>
                  <a:lnTo>
                    <a:pt x="37643" y="246913"/>
                  </a:lnTo>
                  <a:lnTo>
                    <a:pt x="22821" y="246913"/>
                  </a:lnTo>
                  <a:lnTo>
                    <a:pt x="11760" y="232613"/>
                  </a:lnTo>
                  <a:lnTo>
                    <a:pt x="11760" y="16700"/>
                  </a:lnTo>
                  <a:lnTo>
                    <a:pt x="16700" y="11760"/>
                  </a:lnTo>
                  <a:lnTo>
                    <a:pt x="42312" y="11760"/>
                  </a:lnTo>
                  <a:lnTo>
                    <a:pt x="38896" y="6691"/>
                  </a:lnTo>
                  <a:lnTo>
                    <a:pt x="31660" y="1796"/>
                  </a:lnTo>
                  <a:lnTo>
                    <a:pt x="22821" y="0"/>
                  </a:lnTo>
                  <a:close/>
                </a:path>
                <a:path w="45720" h="262890">
                  <a:moveTo>
                    <a:pt x="42312" y="11760"/>
                  </a:moveTo>
                  <a:lnTo>
                    <a:pt x="28879" y="11760"/>
                  </a:lnTo>
                  <a:lnTo>
                    <a:pt x="33820" y="16700"/>
                  </a:lnTo>
                  <a:lnTo>
                    <a:pt x="33820" y="232613"/>
                  </a:lnTo>
                  <a:lnTo>
                    <a:pt x="22821" y="246913"/>
                  </a:lnTo>
                  <a:lnTo>
                    <a:pt x="37643" y="246913"/>
                  </a:lnTo>
                  <a:lnTo>
                    <a:pt x="45173" y="237147"/>
                  </a:lnTo>
                  <a:lnTo>
                    <a:pt x="45580" y="235915"/>
                  </a:lnTo>
                  <a:lnTo>
                    <a:pt x="45580" y="22821"/>
                  </a:lnTo>
                  <a:lnTo>
                    <a:pt x="43785" y="13946"/>
                  </a:lnTo>
                  <a:lnTo>
                    <a:pt x="42312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95"/>
            <p:cNvSpPr/>
            <p:nvPr/>
          </p:nvSpPr>
          <p:spPr>
            <a:xfrm>
              <a:off x="669550" y="496760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5">
                  <a:moveTo>
                    <a:pt x="4293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42938" y="11760"/>
                  </a:lnTo>
                  <a:lnTo>
                    <a:pt x="45580" y="9118"/>
                  </a:lnTo>
                  <a:lnTo>
                    <a:pt x="45580" y="2641"/>
                  </a:lnTo>
                  <a:lnTo>
                    <a:pt x="4293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96"/>
            <p:cNvSpPr/>
            <p:nvPr/>
          </p:nvSpPr>
          <p:spPr>
            <a:xfrm>
              <a:off x="686490" y="672731"/>
              <a:ext cx="12065" cy="24130"/>
            </a:xfrm>
            <a:custGeom>
              <a:avLst/>
              <a:gdLst/>
              <a:ahLst/>
              <a:cxnLst/>
              <a:rect l="l" t="t" r="r" b="b"/>
              <a:pathLst>
                <a:path w="12065" h="24129">
                  <a:moveTo>
                    <a:pt x="7226" y="0"/>
                  </a:moveTo>
                  <a:lnTo>
                    <a:pt x="4521" y="0"/>
                  </a:lnTo>
                  <a:lnTo>
                    <a:pt x="3225" y="469"/>
                  </a:lnTo>
                  <a:lnTo>
                    <a:pt x="2286" y="1231"/>
                  </a:lnTo>
                  <a:lnTo>
                    <a:pt x="876" y="2298"/>
                  </a:lnTo>
                  <a:lnTo>
                    <a:pt x="0" y="4000"/>
                  </a:lnTo>
                  <a:lnTo>
                    <a:pt x="0" y="21526"/>
                  </a:lnTo>
                  <a:lnTo>
                    <a:pt x="2590" y="24117"/>
                  </a:lnTo>
                  <a:lnTo>
                    <a:pt x="9118" y="24117"/>
                  </a:lnTo>
                  <a:lnTo>
                    <a:pt x="11760" y="21526"/>
                  </a:lnTo>
                  <a:lnTo>
                    <a:pt x="11760" y="4000"/>
                  </a:lnTo>
                  <a:lnTo>
                    <a:pt x="10883" y="2298"/>
                  </a:lnTo>
                  <a:lnTo>
                    <a:pt x="8470" y="469"/>
                  </a:lnTo>
                  <a:lnTo>
                    <a:pt x="722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97"/>
            <p:cNvSpPr/>
            <p:nvPr/>
          </p:nvSpPr>
          <p:spPr>
            <a:xfrm>
              <a:off x="685551" y="702437"/>
              <a:ext cx="43815" cy="48895"/>
            </a:xfrm>
            <a:custGeom>
              <a:avLst/>
              <a:gdLst/>
              <a:ahLst/>
              <a:cxnLst/>
              <a:rect l="l" t="t" r="r" b="b"/>
              <a:pathLst>
                <a:path w="43815" h="48895">
                  <a:moveTo>
                    <a:pt x="38163" y="0"/>
                  </a:moveTo>
                  <a:lnTo>
                    <a:pt x="34467" y="292"/>
                  </a:lnTo>
                  <a:lnTo>
                    <a:pt x="32397" y="2819"/>
                  </a:lnTo>
                  <a:lnTo>
                    <a:pt x="2057" y="38874"/>
                  </a:lnTo>
                  <a:lnTo>
                    <a:pt x="0" y="41402"/>
                  </a:lnTo>
                  <a:lnTo>
                    <a:pt x="292" y="45110"/>
                  </a:lnTo>
                  <a:lnTo>
                    <a:pt x="2755" y="47167"/>
                  </a:lnTo>
                  <a:lnTo>
                    <a:pt x="2997" y="47345"/>
                  </a:lnTo>
                  <a:lnTo>
                    <a:pt x="3225" y="47574"/>
                  </a:lnTo>
                  <a:lnTo>
                    <a:pt x="3936" y="47993"/>
                  </a:lnTo>
                  <a:lnTo>
                    <a:pt x="4165" y="48056"/>
                  </a:lnTo>
                  <a:lnTo>
                    <a:pt x="4940" y="48399"/>
                  </a:lnTo>
                  <a:lnTo>
                    <a:pt x="5765" y="48577"/>
                  </a:lnTo>
                  <a:lnTo>
                    <a:pt x="8229" y="48577"/>
                  </a:lnTo>
                  <a:lnTo>
                    <a:pt x="9931" y="47815"/>
                  </a:lnTo>
                  <a:lnTo>
                    <a:pt x="41401" y="10350"/>
                  </a:lnTo>
                  <a:lnTo>
                    <a:pt x="43522" y="7874"/>
                  </a:lnTo>
                  <a:lnTo>
                    <a:pt x="43167" y="4178"/>
                  </a:lnTo>
                  <a:lnTo>
                    <a:pt x="40690" y="2057"/>
                  </a:lnTo>
                  <a:lnTo>
                    <a:pt x="38163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98"/>
            <p:cNvSpPr/>
            <p:nvPr/>
          </p:nvSpPr>
          <p:spPr>
            <a:xfrm>
              <a:off x="667908" y="719556"/>
              <a:ext cx="31115" cy="31750"/>
            </a:xfrm>
            <a:custGeom>
              <a:avLst/>
              <a:gdLst/>
              <a:ahLst/>
              <a:cxnLst/>
              <a:rect l="l" t="t" r="r" b="b"/>
              <a:pathLst>
                <a:path w="31115" h="31750">
                  <a:moveTo>
                    <a:pt x="4940" y="0"/>
                  </a:moveTo>
                  <a:lnTo>
                    <a:pt x="165" y="4406"/>
                  </a:lnTo>
                  <a:lnTo>
                    <a:pt x="0" y="8115"/>
                  </a:lnTo>
                  <a:lnTo>
                    <a:pt x="2171" y="10528"/>
                  </a:lnTo>
                  <a:lnTo>
                    <a:pt x="21818" y="30937"/>
                  </a:lnTo>
                  <a:lnTo>
                    <a:pt x="22517" y="31229"/>
                  </a:lnTo>
                  <a:lnTo>
                    <a:pt x="23279" y="31343"/>
                  </a:lnTo>
                  <a:lnTo>
                    <a:pt x="25400" y="31343"/>
                  </a:lnTo>
                  <a:lnTo>
                    <a:pt x="26873" y="30810"/>
                  </a:lnTo>
                  <a:lnTo>
                    <a:pt x="30340" y="27584"/>
                  </a:lnTo>
                  <a:lnTo>
                    <a:pt x="30518" y="23875"/>
                  </a:lnTo>
                  <a:lnTo>
                    <a:pt x="8636" y="165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482857" y="1527771"/>
            <a:ext cx="393120" cy="393480"/>
            <a:chOff x="426960" y="1255680"/>
            <a:chExt cx="393120" cy="393480"/>
          </a:xfrm>
        </p:grpSpPr>
        <p:sp>
          <p:nvSpPr>
            <p:cNvPr id="90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91" name="Picture 8"/>
            <p:cNvPicPr/>
            <p:nvPr/>
          </p:nvPicPr>
          <p:blipFill>
            <a:blip r:embed="rId4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679417" y="4016214"/>
            <a:ext cx="83195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100% охват контингента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образовательной организации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осваивающих основную общеобразовательную программу по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учебным предметам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«Технология», «Информатика», «Основы безопасности жизнедеятельности» на обновленном учебном оборудовании с применением новых методик обучения и воспитания,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не менее 70% охват контингента обучающихся – 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дополнительными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общеобразовательными программами цифрового, естественно-научного, технического и гуманитарного профилей во внеурочное время, в том числе с использованием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дистанционных форм обучения и сетевого партнерства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pSp>
        <p:nvGrpSpPr>
          <p:cNvPr id="43" name="Группа 42"/>
          <p:cNvGrpSpPr/>
          <p:nvPr/>
        </p:nvGrpSpPr>
        <p:grpSpPr>
          <a:xfrm>
            <a:off x="448380" y="3829914"/>
            <a:ext cx="393120" cy="393480"/>
            <a:chOff x="426960" y="1255680"/>
            <a:chExt cx="393120" cy="393480"/>
          </a:xfrm>
        </p:grpSpPr>
        <p:sp>
          <p:nvSpPr>
            <p:cNvPr id="44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48" name="Picture 8"/>
            <p:cNvPicPr/>
            <p:nvPr/>
          </p:nvPicPr>
          <p:blipFill>
            <a:blip r:embed="rId4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45" name="Прямоугольник 44"/>
          <p:cNvSpPr/>
          <p:nvPr/>
        </p:nvSpPr>
        <p:spPr>
          <a:xfrm>
            <a:off x="859130" y="1528571"/>
            <a:ext cx="8105358" cy="2882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1600" b="1" cap="all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 создание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 уровнях начального общего, основного общего и (или) среднего общего образования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методов обучения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воспитания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 технологий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обеспечивающих освоение обучающимися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основных и дополнительных общеобразовательных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программ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цифрового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естественно-научного, технического и гуманитарного профилей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обновления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методов обучения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учебным предметам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«Технология», «Информатика» и «Основы безопасности жизнедеятельности»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85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3"/>
          <p:cNvSpPr/>
          <p:nvPr/>
        </p:nvSpPr>
        <p:spPr>
          <a:xfrm>
            <a:off x="644580" y="1143586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Прямоугольник 6"/>
          <p:cNvSpPr/>
          <p:nvPr/>
        </p:nvSpPr>
        <p:spPr>
          <a:xfrm>
            <a:off x="3374544" y="539158"/>
            <a:ext cx="5589944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280"/>
              </a:lnSpc>
              <a:spcBef>
                <a:spcPts val="3570"/>
              </a:spcBef>
              <a:spcAft>
                <a:spcPts val="2520"/>
              </a:spcAft>
            </a:pPr>
            <a:r>
              <a:rPr lang="ru" spc="-170" dirty="0" smtClean="0">
                <a:solidFill>
                  <a:srgbClr val="0067AC"/>
                </a:solidFill>
                <a:latin typeface="Arial"/>
                <a:cs typeface="Arial"/>
              </a:rPr>
              <a:t>Федеральный   проект «Современная школа»</a:t>
            </a:r>
            <a:endParaRPr lang="ru" spc="-170" dirty="0">
              <a:solidFill>
                <a:srgbClr val="0067AC"/>
              </a:solidFill>
              <a:latin typeface="Arial"/>
              <a:cs typeface="Arial"/>
            </a:endParaRPr>
          </a:p>
        </p:txBody>
      </p:sp>
      <p:sp>
        <p:nvSpPr>
          <p:cNvPr id="9" name="object 42"/>
          <p:cNvSpPr txBox="1"/>
          <p:nvPr/>
        </p:nvSpPr>
        <p:spPr>
          <a:xfrm>
            <a:off x="5313041" y="979120"/>
            <a:ext cx="34855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0067AC"/>
                </a:solidFill>
                <a:latin typeface="Arial"/>
                <a:cs typeface="Arial"/>
              </a:rPr>
              <a:t>СРОКИ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РЕАЛИЗАЦИИ: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01.01.2019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–</a:t>
            </a:r>
            <a:r>
              <a:rPr sz="1400" spc="-254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31.12.2024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394205" y="269158"/>
            <a:ext cx="14859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80" dirty="0">
                <a:solidFill>
                  <a:srgbClr val="0067AC"/>
                </a:solidFill>
                <a:latin typeface="Arial"/>
                <a:cs typeface="Arial"/>
              </a:rPr>
              <a:t>НАЦИОНАЛЬНЫЙ</a:t>
            </a:r>
            <a:r>
              <a:rPr sz="1000" spc="-55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000" spc="-90" dirty="0">
                <a:solidFill>
                  <a:srgbClr val="0067AC"/>
                </a:solidFill>
                <a:latin typeface="Arial"/>
                <a:cs typeface="Arial"/>
              </a:rPr>
              <a:t>ПРОЕКТ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39"/>
          <p:cNvSpPr txBox="1"/>
          <p:nvPr/>
        </p:nvSpPr>
        <p:spPr>
          <a:xfrm>
            <a:off x="1368790" y="462427"/>
            <a:ext cx="1529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70" dirty="0">
                <a:solidFill>
                  <a:srgbClr val="0067AC"/>
                </a:solidFill>
                <a:latin typeface="Arial"/>
                <a:cs typeface="Arial"/>
              </a:rPr>
              <a:t>ОБРАЗОВАНИЕ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1" name="object 13"/>
          <p:cNvSpPr/>
          <p:nvPr/>
        </p:nvSpPr>
        <p:spPr>
          <a:xfrm>
            <a:off x="2847705" y="962063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CustomShape 7"/>
          <p:cNvSpPr/>
          <p:nvPr/>
        </p:nvSpPr>
        <p:spPr>
          <a:xfrm>
            <a:off x="829991" y="1253105"/>
            <a:ext cx="7998775" cy="41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Правовое обеспечение создания и функционирования Центров </a:t>
            </a:r>
          </a:p>
        </p:txBody>
      </p:sp>
      <p:grpSp>
        <p:nvGrpSpPr>
          <p:cNvPr id="36" name="Группа 35"/>
          <p:cNvGrpSpPr/>
          <p:nvPr/>
        </p:nvGrpSpPr>
        <p:grpSpPr>
          <a:xfrm>
            <a:off x="506733" y="1217395"/>
            <a:ext cx="296280" cy="372600"/>
            <a:chOff x="496440" y="1217880"/>
            <a:chExt cx="296280" cy="372600"/>
          </a:xfrm>
        </p:grpSpPr>
        <p:sp>
          <p:nvSpPr>
            <p:cNvPr id="37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40" name="Группа 39"/>
          <p:cNvGrpSpPr/>
          <p:nvPr/>
        </p:nvGrpSpPr>
        <p:grpSpPr>
          <a:xfrm>
            <a:off x="541224" y="159557"/>
            <a:ext cx="646400" cy="602590"/>
            <a:chOff x="225807" y="270814"/>
            <a:chExt cx="755650" cy="755650"/>
          </a:xfrm>
        </p:grpSpPr>
        <p:sp>
          <p:nvSpPr>
            <p:cNvPr id="41" name="object 47"/>
            <p:cNvSpPr/>
            <p:nvPr/>
          </p:nvSpPr>
          <p:spPr>
            <a:xfrm>
              <a:off x="225807" y="270814"/>
              <a:ext cx="755650" cy="755650"/>
            </a:xfrm>
            <a:custGeom>
              <a:avLst/>
              <a:gdLst/>
              <a:ahLst/>
              <a:cxnLst/>
              <a:rect l="l" t="t" r="r" b="b"/>
              <a:pathLst>
                <a:path w="755650" h="755650">
                  <a:moveTo>
                    <a:pt x="377545" y="755091"/>
                  </a:moveTo>
                  <a:lnTo>
                    <a:pt x="424903" y="752149"/>
                  </a:lnTo>
                  <a:lnTo>
                    <a:pt x="470505" y="743560"/>
                  </a:lnTo>
                  <a:lnTo>
                    <a:pt x="513999" y="729677"/>
                  </a:lnTo>
                  <a:lnTo>
                    <a:pt x="555029" y="710855"/>
                  </a:lnTo>
                  <a:lnTo>
                    <a:pt x="593243" y="687446"/>
                  </a:lnTo>
                  <a:lnTo>
                    <a:pt x="628287" y="659805"/>
                  </a:lnTo>
                  <a:lnTo>
                    <a:pt x="659805" y="628287"/>
                  </a:lnTo>
                  <a:lnTo>
                    <a:pt x="687446" y="593243"/>
                  </a:lnTo>
                  <a:lnTo>
                    <a:pt x="710855" y="555029"/>
                  </a:lnTo>
                  <a:lnTo>
                    <a:pt x="729677" y="513999"/>
                  </a:lnTo>
                  <a:lnTo>
                    <a:pt x="743560" y="470505"/>
                  </a:lnTo>
                  <a:lnTo>
                    <a:pt x="752149" y="424903"/>
                  </a:lnTo>
                  <a:lnTo>
                    <a:pt x="755091" y="377545"/>
                  </a:lnTo>
                  <a:lnTo>
                    <a:pt x="752149" y="330187"/>
                  </a:lnTo>
                  <a:lnTo>
                    <a:pt x="743560" y="284585"/>
                  </a:lnTo>
                  <a:lnTo>
                    <a:pt x="729677" y="241091"/>
                  </a:lnTo>
                  <a:lnTo>
                    <a:pt x="710855" y="200061"/>
                  </a:lnTo>
                  <a:lnTo>
                    <a:pt x="687446" y="161847"/>
                  </a:lnTo>
                  <a:lnTo>
                    <a:pt x="659805" y="126804"/>
                  </a:lnTo>
                  <a:lnTo>
                    <a:pt x="628287" y="95285"/>
                  </a:lnTo>
                  <a:lnTo>
                    <a:pt x="593243" y="67644"/>
                  </a:lnTo>
                  <a:lnTo>
                    <a:pt x="555029" y="44236"/>
                  </a:lnTo>
                  <a:lnTo>
                    <a:pt x="513999" y="25413"/>
                  </a:lnTo>
                  <a:lnTo>
                    <a:pt x="470505" y="11530"/>
                  </a:lnTo>
                  <a:lnTo>
                    <a:pt x="424903" y="2941"/>
                  </a:lnTo>
                  <a:lnTo>
                    <a:pt x="377545" y="0"/>
                  </a:lnTo>
                  <a:lnTo>
                    <a:pt x="330187" y="2941"/>
                  </a:lnTo>
                  <a:lnTo>
                    <a:pt x="284585" y="11530"/>
                  </a:lnTo>
                  <a:lnTo>
                    <a:pt x="241091" y="25413"/>
                  </a:lnTo>
                  <a:lnTo>
                    <a:pt x="200061" y="44236"/>
                  </a:lnTo>
                  <a:lnTo>
                    <a:pt x="161847" y="67644"/>
                  </a:lnTo>
                  <a:lnTo>
                    <a:pt x="126804" y="95285"/>
                  </a:lnTo>
                  <a:lnTo>
                    <a:pt x="95285" y="126804"/>
                  </a:lnTo>
                  <a:lnTo>
                    <a:pt x="67644" y="161847"/>
                  </a:lnTo>
                  <a:lnTo>
                    <a:pt x="44236" y="200061"/>
                  </a:lnTo>
                  <a:lnTo>
                    <a:pt x="25413" y="241091"/>
                  </a:lnTo>
                  <a:lnTo>
                    <a:pt x="11530" y="284585"/>
                  </a:lnTo>
                  <a:lnTo>
                    <a:pt x="2941" y="330187"/>
                  </a:lnTo>
                  <a:lnTo>
                    <a:pt x="0" y="377545"/>
                  </a:lnTo>
                  <a:lnTo>
                    <a:pt x="2941" y="424903"/>
                  </a:lnTo>
                  <a:lnTo>
                    <a:pt x="11530" y="470505"/>
                  </a:lnTo>
                  <a:lnTo>
                    <a:pt x="25413" y="513999"/>
                  </a:lnTo>
                  <a:lnTo>
                    <a:pt x="44236" y="555029"/>
                  </a:lnTo>
                  <a:lnTo>
                    <a:pt x="67644" y="593243"/>
                  </a:lnTo>
                  <a:lnTo>
                    <a:pt x="95285" y="628287"/>
                  </a:lnTo>
                  <a:lnTo>
                    <a:pt x="126804" y="659805"/>
                  </a:lnTo>
                  <a:lnTo>
                    <a:pt x="161847" y="687446"/>
                  </a:lnTo>
                  <a:lnTo>
                    <a:pt x="200061" y="710855"/>
                  </a:lnTo>
                  <a:lnTo>
                    <a:pt x="241091" y="729677"/>
                  </a:lnTo>
                  <a:lnTo>
                    <a:pt x="284585" y="743560"/>
                  </a:lnTo>
                  <a:lnTo>
                    <a:pt x="330187" y="752149"/>
                  </a:lnTo>
                  <a:lnTo>
                    <a:pt x="377545" y="755091"/>
                  </a:lnTo>
                  <a:close/>
                </a:path>
              </a:pathLst>
            </a:custGeom>
            <a:ln w="25400">
              <a:solidFill>
                <a:srgbClr val="0067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79"/>
            <p:cNvSpPr/>
            <p:nvPr/>
          </p:nvSpPr>
          <p:spPr>
            <a:xfrm>
              <a:off x="387356" y="496760"/>
              <a:ext cx="432434" cy="360045"/>
            </a:xfrm>
            <a:custGeom>
              <a:avLst/>
              <a:gdLst/>
              <a:ahLst/>
              <a:cxnLst/>
              <a:rect l="l" t="t" r="r" b="b"/>
              <a:pathLst>
                <a:path w="432434" h="360044">
                  <a:moveTo>
                    <a:pt x="46456" y="0"/>
                  </a:moveTo>
                  <a:lnTo>
                    <a:pt x="25222" y="0"/>
                  </a:lnTo>
                  <a:lnTo>
                    <a:pt x="15403" y="1878"/>
                  </a:lnTo>
                  <a:lnTo>
                    <a:pt x="7386" y="6999"/>
                  </a:lnTo>
                  <a:lnTo>
                    <a:pt x="1981" y="14589"/>
                  </a:lnTo>
                  <a:lnTo>
                    <a:pt x="0" y="23876"/>
                  </a:lnTo>
                  <a:lnTo>
                    <a:pt x="0" y="310019"/>
                  </a:lnTo>
                  <a:lnTo>
                    <a:pt x="1981" y="319269"/>
                  </a:lnTo>
                  <a:lnTo>
                    <a:pt x="7386" y="326840"/>
                  </a:lnTo>
                  <a:lnTo>
                    <a:pt x="15403" y="331954"/>
                  </a:lnTo>
                  <a:lnTo>
                    <a:pt x="25222" y="333832"/>
                  </a:lnTo>
                  <a:lnTo>
                    <a:pt x="178092" y="333832"/>
                  </a:lnTo>
                  <a:lnTo>
                    <a:pt x="178092" y="352539"/>
                  </a:lnTo>
                  <a:lnTo>
                    <a:pt x="185674" y="359829"/>
                  </a:lnTo>
                  <a:lnTo>
                    <a:pt x="246253" y="359829"/>
                  </a:lnTo>
                  <a:lnTo>
                    <a:pt x="253847" y="352539"/>
                  </a:lnTo>
                  <a:lnTo>
                    <a:pt x="253847" y="348068"/>
                  </a:lnTo>
                  <a:lnTo>
                    <a:pt x="192201" y="348068"/>
                  </a:lnTo>
                  <a:lnTo>
                    <a:pt x="189852" y="346075"/>
                  </a:lnTo>
                  <a:lnTo>
                    <a:pt x="189852" y="324726"/>
                  </a:lnTo>
                  <a:lnTo>
                    <a:pt x="187210" y="322072"/>
                  </a:lnTo>
                  <a:lnTo>
                    <a:pt x="17818" y="322072"/>
                  </a:lnTo>
                  <a:lnTo>
                    <a:pt x="11760" y="316661"/>
                  </a:lnTo>
                  <a:lnTo>
                    <a:pt x="11760" y="17170"/>
                  </a:lnTo>
                  <a:lnTo>
                    <a:pt x="17818" y="11760"/>
                  </a:lnTo>
                  <a:lnTo>
                    <a:pt x="46456" y="11760"/>
                  </a:lnTo>
                  <a:lnTo>
                    <a:pt x="46456" y="0"/>
                  </a:lnTo>
                  <a:close/>
                </a:path>
                <a:path w="432434" h="360044">
                  <a:moveTo>
                    <a:pt x="406704" y="0"/>
                  </a:moveTo>
                  <a:lnTo>
                    <a:pt x="385470" y="0"/>
                  </a:lnTo>
                  <a:lnTo>
                    <a:pt x="385470" y="11760"/>
                  </a:lnTo>
                  <a:lnTo>
                    <a:pt x="414172" y="11760"/>
                  </a:lnTo>
                  <a:lnTo>
                    <a:pt x="420230" y="17170"/>
                  </a:lnTo>
                  <a:lnTo>
                    <a:pt x="420230" y="316661"/>
                  </a:lnTo>
                  <a:lnTo>
                    <a:pt x="414172" y="322072"/>
                  </a:lnTo>
                  <a:lnTo>
                    <a:pt x="244729" y="322072"/>
                  </a:lnTo>
                  <a:lnTo>
                    <a:pt x="242074" y="324726"/>
                  </a:lnTo>
                  <a:lnTo>
                    <a:pt x="242074" y="346075"/>
                  </a:lnTo>
                  <a:lnTo>
                    <a:pt x="239788" y="348068"/>
                  </a:lnTo>
                  <a:lnTo>
                    <a:pt x="253847" y="348068"/>
                  </a:lnTo>
                  <a:lnTo>
                    <a:pt x="253847" y="333832"/>
                  </a:lnTo>
                  <a:lnTo>
                    <a:pt x="406704" y="333832"/>
                  </a:lnTo>
                  <a:lnTo>
                    <a:pt x="416538" y="331954"/>
                  </a:lnTo>
                  <a:lnTo>
                    <a:pt x="424576" y="326840"/>
                  </a:lnTo>
                  <a:lnTo>
                    <a:pt x="430000" y="319269"/>
                  </a:lnTo>
                  <a:lnTo>
                    <a:pt x="431990" y="310019"/>
                  </a:lnTo>
                  <a:lnTo>
                    <a:pt x="431990" y="23875"/>
                  </a:lnTo>
                  <a:lnTo>
                    <a:pt x="430000" y="14589"/>
                  </a:lnTo>
                  <a:lnTo>
                    <a:pt x="424576" y="6999"/>
                  </a:lnTo>
                  <a:lnTo>
                    <a:pt x="416538" y="1878"/>
                  </a:lnTo>
                  <a:lnTo>
                    <a:pt x="406704" y="0"/>
                  </a:lnTo>
                  <a:close/>
                </a:path>
                <a:path w="432434" h="360044">
                  <a:moveTo>
                    <a:pt x="180263" y="5461"/>
                  </a:moveTo>
                  <a:lnTo>
                    <a:pt x="72047" y="5461"/>
                  </a:lnTo>
                  <a:lnTo>
                    <a:pt x="69392" y="8115"/>
                  </a:lnTo>
                  <a:lnTo>
                    <a:pt x="69392" y="11760"/>
                  </a:lnTo>
                  <a:lnTo>
                    <a:pt x="182854" y="11760"/>
                  </a:lnTo>
                  <a:lnTo>
                    <a:pt x="182854" y="8115"/>
                  </a:lnTo>
                  <a:lnTo>
                    <a:pt x="180263" y="5461"/>
                  </a:lnTo>
                  <a:close/>
                </a:path>
                <a:path w="432434" h="360044">
                  <a:moveTo>
                    <a:pt x="221843" y="0"/>
                  </a:moveTo>
                  <a:lnTo>
                    <a:pt x="210083" y="0"/>
                  </a:lnTo>
                  <a:lnTo>
                    <a:pt x="210083" y="11760"/>
                  </a:lnTo>
                  <a:lnTo>
                    <a:pt x="221843" y="11760"/>
                  </a:lnTo>
                  <a:lnTo>
                    <a:pt x="221843" y="0"/>
                  </a:lnTo>
                  <a:close/>
                </a:path>
                <a:path w="432434" h="360044">
                  <a:moveTo>
                    <a:pt x="327774" y="0"/>
                  </a:moveTo>
                  <a:lnTo>
                    <a:pt x="282194" y="0"/>
                  </a:lnTo>
                  <a:lnTo>
                    <a:pt x="282194" y="11760"/>
                  </a:lnTo>
                  <a:lnTo>
                    <a:pt x="327774" y="11760"/>
                  </a:lnTo>
                  <a:lnTo>
                    <a:pt x="327774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80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8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82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83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84"/>
            <p:cNvSpPr/>
            <p:nvPr/>
          </p:nvSpPr>
          <p:spPr>
            <a:xfrm>
              <a:off x="427931" y="471589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160388" y="0"/>
                  </a:moveTo>
                  <a:lnTo>
                    <a:pt x="0" y="0"/>
                  </a:lnTo>
                  <a:lnTo>
                    <a:pt x="0" y="323367"/>
                  </a:lnTo>
                  <a:lnTo>
                    <a:pt x="158750" y="323367"/>
                  </a:lnTo>
                  <a:lnTo>
                    <a:pt x="165163" y="326478"/>
                  </a:lnTo>
                  <a:lnTo>
                    <a:pt x="173151" y="335661"/>
                  </a:lnTo>
                  <a:lnTo>
                    <a:pt x="175387" y="341122"/>
                  </a:lnTo>
                  <a:lnTo>
                    <a:pt x="175387" y="323481"/>
                  </a:lnTo>
                  <a:lnTo>
                    <a:pt x="169506" y="323481"/>
                  </a:lnTo>
                  <a:lnTo>
                    <a:pt x="164566" y="319722"/>
                  </a:lnTo>
                  <a:lnTo>
                    <a:pt x="158330" y="317487"/>
                  </a:lnTo>
                  <a:lnTo>
                    <a:pt x="5880" y="317487"/>
                  </a:lnTo>
                  <a:lnTo>
                    <a:pt x="5880" y="5880"/>
                  </a:lnTo>
                  <a:lnTo>
                    <a:pt x="168713" y="5880"/>
                  </a:lnTo>
                  <a:lnTo>
                    <a:pt x="168033" y="4699"/>
                  </a:lnTo>
                  <a:lnTo>
                    <a:pt x="160388" y="0"/>
                  </a:lnTo>
                  <a:close/>
                </a:path>
                <a:path w="175895" h="341630">
                  <a:moveTo>
                    <a:pt x="168713" y="5880"/>
                  </a:moveTo>
                  <a:lnTo>
                    <a:pt x="161505" y="5880"/>
                  </a:lnTo>
                  <a:lnTo>
                    <a:pt x="169506" y="13881"/>
                  </a:lnTo>
                  <a:lnTo>
                    <a:pt x="169506" y="323481"/>
                  </a:lnTo>
                  <a:lnTo>
                    <a:pt x="175387" y="323481"/>
                  </a:lnTo>
                  <a:lnTo>
                    <a:pt x="175387" y="19354"/>
                  </a:lnTo>
                  <a:lnTo>
                    <a:pt x="174218" y="15290"/>
                  </a:lnTo>
                  <a:lnTo>
                    <a:pt x="172097" y="11760"/>
                  </a:lnTo>
                  <a:lnTo>
                    <a:pt x="168713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85"/>
            <p:cNvSpPr/>
            <p:nvPr/>
          </p:nvSpPr>
          <p:spPr>
            <a:xfrm>
              <a:off x="422046" y="465709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157518" y="0"/>
                  </a:moveTo>
                  <a:lnTo>
                    <a:pt x="2654" y="0"/>
                  </a:lnTo>
                  <a:lnTo>
                    <a:pt x="0" y="2641"/>
                  </a:lnTo>
                  <a:lnTo>
                    <a:pt x="0" y="332486"/>
                  </a:lnTo>
                  <a:lnTo>
                    <a:pt x="2654" y="335127"/>
                  </a:lnTo>
                  <a:lnTo>
                    <a:pt x="167398" y="335127"/>
                  </a:lnTo>
                  <a:lnTo>
                    <a:pt x="175399" y="343128"/>
                  </a:lnTo>
                  <a:lnTo>
                    <a:pt x="175399" y="356247"/>
                  </a:lnTo>
                  <a:lnTo>
                    <a:pt x="178041" y="358889"/>
                  </a:lnTo>
                  <a:lnTo>
                    <a:pt x="184505" y="358889"/>
                  </a:lnTo>
                  <a:lnTo>
                    <a:pt x="187159" y="356247"/>
                  </a:lnTo>
                  <a:lnTo>
                    <a:pt x="187159" y="329361"/>
                  </a:lnTo>
                  <a:lnTo>
                    <a:pt x="175399" y="329361"/>
                  </a:lnTo>
                  <a:lnTo>
                    <a:pt x="170459" y="325602"/>
                  </a:lnTo>
                  <a:lnTo>
                    <a:pt x="164223" y="323367"/>
                  </a:lnTo>
                  <a:lnTo>
                    <a:pt x="11772" y="323367"/>
                  </a:lnTo>
                  <a:lnTo>
                    <a:pt x="11772" y="11760"/>
                  </a:lnTo>
                  <a:lnTo>
                    <a:pt x="181055" y="11760"/>
                  </a:lnTo>
                  <a:lnTo>
                    <a:pt x="176677" y="7045"/>
                  </a:lnTo>
                  <a:lnTo>
                    <a:pt x="171046" y="3262"/>
                  </a:lnTo>
                  <a:lnTo>
                    <a:pt x="164592" y="848"/>
                  </a:lnTo>
                  <a:lnTo>
                    <a:pt x="157518" y="0"/>
                  </a:lnTo>
                  <a:close/>
                </a:path>
                <a:path w="187325" h="359409">
                  <a:moveTo>
                    <a:pt x="181055" y="11760"/>
                  </a:moveTo>
                  <a:lnTo>
                    <a:pt x="167398" y="11760"/>
                  </a:lnTo>
                  <a:lnTo>
                    <a:pt x="175399" y="19761"/>
                  </a:lnTo>
                  <a:lnTo>
                    <a:pt x="175399" y="329361"/>
                  </a:lnTo>
                  <a:lnTo>
                    <a:pt x="187159" y="329361"/>
                  </a:lnTo>
                  <a:lnTo>
                    <a:pt x="187159" y="25349"/>
                  </a:lnTo>
                  <a:lnTo>
                    <a:pt x="186270" y="21285"/>
                  </a:lnTo>
                  <a:lnTo>
                    <a:pt x="184569" y="17640"/>
                  </a:lnTo>
                  <a:lnTo>
                    <a:pt x="183743" y="15646"/>
                  </a:lnTo>
                  <a:lnTo>
                    <a:pt x="182626" y="13703"/>
                  </a:lnTo>
                  <a:lnTo>
                    <a:pt x="181279" y="12001"/>
                  </a:lnTo>
                  <a:lnTo>
                    <a:pt x="181055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86"/>
            <p:cNvSpPr/>
            <p:nvPr/>
          </p:nvSpPr>
          <p:spPr>
            <a:xfrm>
              <a:off x="667898" y="702437"/>
              <a:ext cx="61594" cy="48895"/>
            </a:xfrm>
            <a:custGeom>
              <a:avLst/>
              <a:gdLst/>
              <a:ahLst/>
              <a:cxnLst/>
              <a:rect l="l" t="t" r="r" b="b"/>
              <a:pathLst>
                <a:path w="61595" h="48895">
                  <a:moveTo>
                    <a:pt x="4940" y="17119"/>
                  </a:moveTo>
                  <a:lnTo>
                    <a:pt x="177" y="21526"/>
                  </a:lnTo>
                  <a:lnTo>
                    <a:pt x="0" y="25234"/>
                  </a:lnTo>
                  <a:lnTo>
                    <a:pt x="2184" y="27647"/>
                  </a:lnTo>
                  <a:lnTo>
                    <a:pt x="21818" y="48056"/>
                  </a:lnTo>
                  <a:lnTo>
                    <a:pt x="22593" y="48399"/>
                  </a:lnTo>
                  <a:lnTo>
                    <a:pt x="23418" y="48577"/>
                  </a:lnTo>
                  <a:lnTo>
                    <a:pt x="25882" y="48577"/>
                  </a:lnTo>
                  <a:lnTo>
                    <a:pt x="27584" y="47815"/>
                  </a:lnTo>
                  <a:lnTo>
                    <a:pt x="39297" y="33870"/>
                  </a:lnTo>
                  <a:lnTo>
                    <a:pt x="23939" y="33870"/>
                  </a:lnTo>
                  <a:lnTo>
                    <a:pt x="8648" y="17284"/>
                  </a:lnTo>
                  <a:lnTo>
                    <a:pt x="4940" y="17119"/>
                  </a:lnTo>
                  <a:close/>
                </a:path>
                <a:path w="61595" h="48895">
                  <a:moveTo>
                    <a:pt x="55816" y="0"/>
                  </a:moveTo>
                  <a:lnTo>
                    <a:pt x="52120" y="292"/>
                  </a:lnTo>
                  <a:lnTo>
                    <a:pt x="50050" y="2819"/>
                  </a:lnTo>
                  <a:lnTo>
                    <a:pt x="23939" y="33870"/>
                  </a:lnTo>
                  <a:lnTo>
                    <a:pt x="39297" y="33870"/>
                  </a:lnTo>
                  <a:lnTo>
                    <a:pt x="59054" y="10350"/>
                  </a:lnTo>
                  <a:lnTo>
                    <a:pt x="61175" y="7874"/>
                  </a:lnTo>
                  <a:lnTo>
                    <a:pt x="60820" y="4178"/>
                  </a:lnTo>
                  <a:lnTo>
                    <a:pt x="58343" y="2057"/>
                  </a:lnTo>
                  <a:lnTo>
                    <a:pt x="55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87"/>
            <p:cNvSpPr/>
            <p:nvPr/>
          </p:nvSpPr>
          <p:spPr>
            <a:xfrm>
              <a:off x="603318" y="471576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77990" y="0"/>
                  </a:moveTo>
                  <a:lnTo>
                    <a:pt x="14998" y="0"/>
                  </a:lnTo>
                  <a:lnTo>
                    <a:pt x="7353" y="4711"/>
                  </a:lnTo>
                  <a:lnTo>
                    <a:pt x="3302" y="11772"/>
                  </a:lnTo>
                  <a:lnTo>
                    <a:pt x="1181" y="15290"/>
                  </a:lnTo>
                  <a:lnTo>
                    <a:pt x="0" y="19354"/>
                  </a:lnTo>
                  <a:lnTo>
                    <a:pt x="0" y="341134"/>
                  </a:lnTo>
                  <a:lnTo>
                    <a:pt x="2235" y="335660"/>
                  </a:lnTo>
                  <a:lnTo>
                    <a:pt x="10236" y="326491"/>
                  </a:lnTo>
                  <a:lnTo>
                    <a:pt x="16388" y="323494"/>
                  </a:lnTo>
                  <a:lnTo>
                    <a:pt x="5880" y="323494"/>
                  </a:lnTo>
                  <a:lnTo>
                    <a:pt x="5880" y="13881"/>
                  </a:lnTo>
                  <a:lnTo>
                    <a:pt x="13881" y="5880"/>
                  </a:lnTo>
                  <a:lnTo>
                    <a:pt x="77990" y="5880"/>
                  </a:lnTo>
                  <a:lnTo>
                    <a:pt x="77990" y="0"/>
                  </a:lnTo>
                  <a:close/>
                </a:path>
                <a:path w="175895" h="341630">
                  <a:moveTo>
                    <a:pt x="175387" y="5880"/>
                  </a:moveTo>
                  <a:lnTo>
                    <a:pt x="169506" y="5880"/>
                  </a:lnTo>
                  <a:lnTo>
                    <a:pt x="169506" y="317487"/>
                  </a:lnTo>
                  <a:lnTo>
                    <a:pt x="17056" y="317487"/>
                  </a:lnTo>
                  <a:lnTo>
                    <a:pt x="10883" y="319722"/>
                  </a:lnTo>
                  <a:lnTo>
                    <a:pt x="5880" y="323494"/>
                  </a:lnTo>
                  <a:lnTo>
                    <a:pt x="16388" y="323494"/>
                  </a:lnTo>
                  <a:lnTo>
                    <a:pt x="16649" y="323367"/>
                  </a:lnTo>
                  <a:lnTo>
                    <a:pt x="175387" y="323367"/>
                  </a:lnTo>
                  <a:lnTo>
                    <a:pt x="175387" y="5880"/>
                  </a:lnTo>
                  <a:close/>
                </a:path>
                <a:path w="175895" h="341630">
                  <a:moveTo>
                    <a:pt x="66230" y="34302"/>
                  </a:moveTo>
                  <a:lnTo>
                    <a:pt x="66230" y="186448"/>
                  </a:lnTo>
                  <a:lnTo>
                    <a:pt x="66700" y="187693"/>
                  </a:lnTo>
                  <a:lnTo>
                    <a:pt x="67462" y="188747"/>
                  </a:lnTo>
                  <a:lnTo>
                    <a:pt x="83172" y="209041"/>
                  </a:lnTo>
                  <a:lnTo>
                    <a:pt x="83172" y="222681"/>
                  </a:lnTo>
                  <a:lnTo>
                    <a:pt x="85763" y="225272"/>
                  </a:lnTo>
                  <a:lnTo>
                    <a:pt x="92290" y="225272"/>
                  </a:lnTo>
                  <a:lnTo>
                    <a:pt x="94932" y="222681"/>
                  </a:lnTo>
                  <a:lnTo>
                    <a:pt x="94932" y="209041"/>
                  </a:lnTo>
                  <a:lnTo>
                    <a:pt x="103878" y="197446"/>
                  </a:lnTo>
                  <a:lnTo>
                    <a:pt x="89052" y="197446"/>
                  </a:lnTo>
                  <a:lnTo>
                    <a:pt x="77990" y="183159"/>
                  </a:lnTo>
                  <a:lnTo>
                    <a:pt x="77990" y="36944"/>
                  </a:lnTo>
                  <a:lnTo>
                    <a:pt x="68872" y="36944"/>
                  </a:lnTo>
                  <a:lnTo>
                    <a:pt x="66230" y="34302"/>
                  </a:lnTo>
                  <a:close/>
                </a:path>
                <a:path w="175895" h="341630">
                  <a:moveTo>
                    <a:pt x="111810" y="34302"/>
                  </a:moveTo>
                  <a:lnTo>
                    <a:pt x="109169" y="36944"/>
                  </a:lnTo>
                  <a:lnTo>
                    <a:pt x="100050" y="36944"/>
                  </a:lnTo>
                  <a:lnTo>
                    <a:pt x="100050" y="183159"/>
                  </a:lnTo>
                  <a:lnTo>
                    <a:pt x="89052" y="197446"/>
                  </a:lnTo>
                  <a:lnTo>
                    <a:pt x="103878" y="197446"/>
                  </a:lnTo>
                  <a:lnTo>
                    <a:pt x="111404" y="187693"/>
                  </a:lnTo>
                  <a:lnTo>
                    <a:pt x="111810" y="186448"/>
                  </a:lnTo>
                  <a:lnTo>
                    <a:pt x="111810" y="34302"/>
                  </a:lnTo>
                  <a:close/>
                </a:path>
                <a:path w="175895" h="341630">
                  <a:moveTo>
                    <a:pt x="77990" y="5880"/>
                  </a:moveTo>
                  <a:lnTo>
                    <a:pt x="66230" y="5880"/>
                  </a:lnTo>
                  <a:lnTo>
                    <a:pt x="66230" y="34302"/>
                  </a:lnTo>
                  <a:lnTo>
                    <a:pt x="68872" y="36944"/>
                  </a:lnTo>
                  <a:lnTo>
                    <a:pt x="109169" y="36944"/>
                  </a:lnTo>
                  <a:lnTo>
                    <a:pt x="111810" y="34302"/>
                  </a:lnTo>
                  <a:lnTo>
                    <a:pt x="111810" y="25184"/>
                  </a:lnTo>
                  <a:lnTo>
                    <a:pt x="77990" y="25184"/>
                  </a:lnTo>
                  <a:lnTo>
                    <a:pt x="77990" y="5880"/>
                  </a:lnTo>
                  <a:close/>
                </a:path>
                <a:path w="175895" h="341630">
                  <a:moveTo>
                    <a:pt x="175387" y="0"/>
                  </a:moveTo>
                  <a:lnTo>
                    <a:pt x="100050" y="0"/>
                  </a:lnTo>
                  <a:lnTo>
                    <a:pt x="100050" y="25184"/>
                  </a:lnTo>
                  <a:lnTo>
                    <a:pt x="111810" y="25184"/>
                  </a:lnTo>
                  <a:lnTo>
                    <a:pt x="111810" y="5880"/>
                  </a:lnTo>
                  <a:lnTo>
                    <a:pt x="175387" y="5880"/>
                  </a:lnTo>
                  <a:lnTo>
                    <a:pt x="1753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88"/>
            <p:cNvSpPr/>
            <p:nvPr/>
          </p:nvSpPr>
          <p:spPr>
            <a:xfrm>
              <a:off x="597443" y="465696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83870" y="0"/>
                  </a:moveTo>
                  <a:lnTo>
                    <a:pt x="29641" y="0"/>
                  </a:lnTo>
                  <a:lnTo>
                    <a:pt x="22560" y="848"/>
                  </a:lnTo>
                  <a:lnTo>
                    <a:pt x="2590" y="17640"/>
                  </a:lnTo>
                  <a:lnTo>
                    <a:pt x="876" y="21297"/>
                  </a:lnTo>
                  <a:lnTo>
                    <a:pt x="0" y="25349"/>
                  </a:lnTo>
                  <a:lnTo>
                    <a:pt x="0" y="356247"/>
                  </a:lnTo>
                  <a:lnTo>
                    <a:pt x="2641" y="358889"/>
                  </a:lnTo>
                  <a:lnTo>
                    <a:pt x="9118" y="358889"/>
                  </a:lnTo>
                  <a:lnTo>
                    <a:pt x="11760" y="356247"/>
                  </a:lnTo>
                  <a:lnTo>
                    <a:pt x="11760" y="343128"/>
                  </a:lnTo>
                  <a:lnTo>
                    <a:pt x="19761" y="335127"/>
                  </a:lnTo>
                  <a:lnTo>
                    <a:pt x="184556" y="335127"/>
                  </a:lnTo>
                  <a:lnTo>
                    <a:pt x="187147" y="332486"/>
                  </a:lnTo>
                  <a:lnTo>
                    <a:pt x="187147" y="329374"/>
                  </a:lnTo>
                  <a:lnTo>
                    <a:pt x="11760" y="329374"/>
                  </a:lnTo>
                  <a:lnTo>
                    <a:pt x="11760" y="19761"/>
                  </a:lnTo>
                  <a:lnTo>
                    <a:pt x="19761" y="11760"/>
                  </a:lnTo>
                  <a:lnTo>
                    <a:pt x="83870" y="11760"/>
                  </a:lnTo>
                  <a:lnTo>
                    <a:pt x="83870" y="0"/>
                  </a:lnTo>
                  <a:close/>
                </a:path>
                <a:path w="187325" h="359409">
                  <a:moveTo>
                    <a:pt x="184556" y="0"/>
                  </a:moveTo>
                  <a:lnTo>
                    <a:pt x="105930" y="0"/>
                  </a:lnTo>
                  <a:lnTo>
                    <a:pt x="105930" y="11760"/>
                  </a:lnTo>
                  <a:lnTo>
                    <a:pt x="175387" y="11760"/>
                  </a:lnTo>
                  <a:lnTo>
                    <a:pt x="175387" y="323367"/>
                  </a:lnTo>
                  <a:lnTo>
                    <a:pt x="22936" y="323367"/>
                  </a:lnTo>
                  <a:lnTo>
                    <a:pt x="16764" y="325602"/>
                  </a:lnTo>
                  <a:lnTo>
                    <a:pt x="11760" y="329374"/>
                  </a:lnTo>
                  <a:lnTo>
                    <a:pt x="187147" y="329374"/>
                  </a:lnTo>
                  <a:lnTo>
                    <a:pt x="187147" y="2641"/>
                  </a:lnTo>
                  <a:lnTo>
                    <a:pt x="18455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89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90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9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92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93"/>
            <p:cNvSpPr/>
            <p:nvPr/>
          </p:nvSpPr>
          <p:spPr>
            <a:xfrm>
              <a:off x="675427" y="428002"/>
              <a:ext cx="34290" cy="250825"/>
            </a:xfrm>
            <a:custGeom>
              <a:avLst/>
              <a:gdLst/>
              <a:ahLst/>
              <a:cxnLst/>
              <a:rect l="l" t="t" r="r" b="b"/>
              <a:pathLst>
                <a:path w="34290" h="250825">
                  <a:moveTo>
                    <a:pt x="26238" y="0"/>
                  </a:moveTo>
                  <a:lnTo>
                    <a:pt x="7594" y="0"/>
                  </a:lnTo>
                  <a:lnTo>
                    <a:pt x="0" y="7581"/>
                  </a:lnTo>
                  <a:lnTo>
                    <a:pt x="0" y="228739"/>
                  </a:lnTo>
                  <a:lnTo>
                    <a:pt x="16941" y="250609"/>
                  </a:lnTo>
                  <a:lnTo>
                    <a:pt x="24332" y="241033"/>
                  </a:lnTo>
                  <a:lnTo>
                    <a:pt x="16941" y="241033"/>
                  </a:lnTo>
                  <a:lnTo>
                    <a:pt x="5880" y="226733"/>
                  </a:lnTo>
                  <a:lnTo>
                    <a:pt x="5880" y="80518"/>
                  </a:lnTo>
                  <a:lnTo>
                    <a:pt x="33820" y="80517"/>
                  </a:lnTo>
                  <a:lnTo>
                    <a:pt x="33820" y="68757"/>
                  </a:lnTo>
                  <a:lnTo>
                    <a:pt x="5880" y="68757"/>
                  </a:lnTo>
                  <a:lnTo>
                    <a:pt x="5880" y="10820"/>
                  </a:lnTo>
                  <a:lnTo>
                    <a:pt x="10820" y="5880"/>
                  </a:lnTo>
                  <a:lnTo>
                    <a:pt x="32118" y="5880"/>
                  </a:lnTo>
                  <a:lnTo>
                    <a:pt x="26238" y="0"/>
                  </a:lnTo>
                  <a:close/>
                </a:path>
                <a:path w="34290" h="250825">
                  <a:moveTo>
                    <a:pt x="33820" y="80517"/>
                  </a:moveTo>
                  <a:lnTo>
                    <a:pt x="27940" y="80518"/>
                  </a:lnTo>
                  <a:lnTo>
                    <a:pt x="27940" y="226733"/>
                  </a:lnTo>
                  <a:lnTo>
                    <a:pt x="16941" y="241033"/>
                  </a:lnTo>
                  <a:lnTo>
                    <a:pt x="24332" y="241033"/>
                  </a:lnTo>
                  <a:lnTo>
                    <a:pt x="33820" y="228739"/>
                  </a:lnTo>
                  <a:lnTo>
                    <a:pt x="33820" y="80517"/>
                  </a:lnTo>
                  <a:close/>
                </a:path>
                <a:path w="34290" h="250825">
                  <a:moveTo>
                    <a:pt x="32118" y="5880"/>
                  </a:moveTo>
                  <a:lnTo>
                    <a:pt x="22999" y="5880"/>
                  </a:lnTo>
                  <a:lnTo>
                    <a:pt x="27940" y="10820"/>
                  </a:lnTo>
                  <a:lnTo>
                    <a:pt x="27940" y="68757"/>
                  </a:lnTo>
                  <a:lnTo>
                    <a:pt x="33820" y="68757"/>
                  </a:lnTo>
                  <a:lnTo>
                    <a:pt x="33820" y="7581"/>
                  </a:lnTo>
                  <a:lnTo>
                    <a:pt x="32118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94"/>
            <p:cNvSpPr/>
            <p:nvPr/>
          </p:nvSpPr>
          <p:spPr>
            <a:xfrm>
              <a:off x="669547" y="422122"/>
              <a:ext cx="45720" cy="262890"/>
            </a:xfrm>
            <a:custGeom>
              <a:avLst/>
              <a:gdLst/>
              <a:ahLst/>
              <a:cxnLst/>
              <a:rect l="l" t="t" r="r" b="b"/>
              <a:pathLst>
                <a:path w="45720" h="262890">
                  <a:moveTo>
                    <a:pt x="22821" y="0"/>
                  </a:moveTo>
                  <a:lnTo>
                    <a:pt x="13946" y="1796"/>
                  </a:lnTo>
                  <a:lnTo>
                    <a:pt x="6691" y="6691"/>
                  </a:lnTo>
                  <a:lnTo>
                    <a:pt x="1796" y="13946"/>
                  </a:lnTo>
                  <a:lnTo>
                    <a:pt x="0" y="22821"/>
                  </a:lnTo>
                  <a:lnTo>
                    <a:pt x="0" y="235915"/>
                  </a:lnTo>
                  <a:lnTo>
                    <a:pt x="469" y="237147"/>
                  </a:lnTo>
                  <a:lnTo>
                    <a:pt x="1231" y="238201"/>
                  </a:lnTo>
                  <a:lnTo>
                    <a:pt x="18173" y="260083"/>
                  </a:lnTo>
                  <a:lnTo>
                    <a:pt x="19240" y="261556"/>
                  </a:lnTo>
                  <a:lnTo>
                    <a:pt x="20993" y="262382"/>
                  </a:lnTo>
                  <a:lnTo>
                    <a:pt x="24650" y="262382"/>
                  </a:lnTo>
                  <a:lnTo>
                    <a:pt x="26352" y="261556"/>
                  </a:lnTo>
                  <a:lnTo>
                    <a:pt x="37643" y="246913"/>
                  </a:lnTo>
                  <a:lnTo>
                    <a:pt x="22821" y="246913"/>
                  </a:lnTo>
                  <a:lnTo>
                    <a:pt x="11760" y="232613"/>
                  </a:lnTo>
                  <a:lnTo>
                    <a:pt x="11760" y="16700"/>
                  </a:lnTo>
                  <a:lnTo>
                    <a:pt x="16700" y="11760"/>
                  </a:lnTo>
                  <a:lnTo>
                    <a:pt x="42312" y="11760"/>
                  </a:lnTo>
                  <a:lnTo>
                    <a:pt x="38896" y="6691"/>
                  </a:lnTo>
                  <a:lnTo>
                    <a:pt x="31660" y="1796"/>
                  </a:lnTo>
                  <a:lnTo>
                    <a:pt x="22821" y="0"/>
                  </a:lnTo>
                  <a:close/>
                </a:path>
                <a:path w="45720" h="262890">
                  <a:moveTo>
                    <a:pt x="42312" y="11760"/>
                  </a:moveTo>
                  <a:lnTo>
                    <a:pt x="28879" y="11760"/>
                  </a:lnTo>
                  <a:lnTo>
                    <a:pt x="33820" y="16700"/>
                  </a:lnTo>
                  <a:lnTo>
                    <a:pt x="33820" y="232613"/>
                  </a:lnTo>
                  <a:lnTo>
                    <a:pt x="22821" y="246913"/>
                  </a:lnTo>
                  <a:lnTo>
                    <a:pt x="37643" y="246913"/>
                  </a:lnTo>
                  <a:lnTo>
                    <a:pt x="45173" y="237147"/>
                  </a:lnTo>
                  <a:lnTo>
                    <a:pt x="45580" y="235915"/>
                  </a:lnTo>
                  <a:lnTo>
                    <a:pt x="45580" y="22821"/>
                  </a:lnTo>
                  <a:lnTo>
                    <a:pt x="43785" y="13946"/>
                  </a:lnTo>
                  <a:lnTo>
                    <a:pt x="42312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95"/>
            <p:cNvSpPr/>
            <p:nvPr/>
          </p:nvSpPr>
          <p:spPr>
            <a:xfrm>
              <a:off x="669550" y="496760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5">
                  <a:moveTo>
                    <a:pt x="4293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42938" y="11760"/>
                  </a:lnTo>
                  <a:lnTo>
                    <a:pt x="45580" y="9118"/>
                  </a:lnTo>
                  <a:lnTo>
                    <a:pt x="45580" y="2641"/>
                  </a:lnTo>
                  <a:lnTo>
                    <a:pt x="4293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96"/>
            <p:cNvSpPr/>
            <p:nvPr/>
          </p:nvSpPr>
          <p:spPr>
            <a:xfrm>
              <a:off x="686490" y="672731"/>
              <a:ext cx="12065" cy="24130"/>
            </a:xfrm>
            <a:custGeom>
              <a:avLst/>
              <a:gdLst/>
              <a:ahLst/>
              <a:cxnLst/>
              <a:rect l="l" t="t" r="r" b="b"/>
              <a:pathLst>
                <a:path w="12065" h="24129">
                  <a:moveTo>
                    <a:pt x="7226" y="0"/>
                  </a:moveTo>
                  <a:lnTo>
                    <a:pt x="4521" y="0"/>
                  </a:lnTo>
                  <a:lnTo>
                    <a:pt x="3225" y="469"/>
                  </a:lnTo>
                  <a:lnTo>
                    <a:pt x="2286" y="1231"/>
                  </a:lnTo>
                  <a:lnTo>
                    <a:pt x="876" y="2298"/>
                  </a:lnTo>
                  <a:lnTo>
                    <a:pt x="0" y="4000"/>
                  </a:lnTo>
                  <a:lnTo>
                    <a:pt x="0" y="21526"/>
                  </a:lnTo>
                  <a:lnTo>
                    <a:pt x="2590" y="24117"/>
                  </a:lnTo>
                  <a:lnTo>
                    <a:pt x="9118" y="24117"/>
                  </a:lnTo>
                  <a:lnTo>
                    <a:pt x="11760" y="21526"/>
                  </a:lnTo>
                  <a:lnTo>
                    <a:pt x="11760" y="4000"/>
                  </a:lnTo>
                  <a:lnTo>
                    <a:pt x="10883" y="2298"/>
                  </a:lnTo>
                  <a:lnTo>
                    <a:pt x="8470" y="469"/>
                  </a:lnTo>
                  <a:lnTo>
                    <a:pt x="722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97"/>
            <p:cNvSpPr/>
            <p:nvPr/>
          </p:nvSpPr>
          <p:spPr>
            <a:xfrm>
              <a:off x="685551" y="702437"/>
              <a:ext cx="43815" cy="48895"/>
            </a:xfrm>
            <a:custGeom>
              <a:avLst/>
              <a:gdLst/>
              <a:ahLst/>
              <a:cxnLst/>
              <a:rect l="l" t="t" r="r" b="b"/>
              <a:pathLst>
                <a:path w="43815" h="48895">
                  <a:moveTo>
                    <a:pt x="38163" y="0"/>
                  </a:moveTo>
                  <a:lnTo>
                    <a:pt x="34467" y="292"/>
                  </a:lnTo>
                  <a:lnTo>
                    <a:pt x="32397" y="2819"/>
                  </a:lnTo>
                  <a:lnTo>
                    <a:pt x="2057" y="38874"/>
                  </a:lnTo>
                  <a:lnTo>
                    <a:pt x="0" y="41402"/>
                  </a:lnTo>
                  <a:lnTo>
                    <a:pt x="292" y="45110"/>
                  </a:lnTo>
                  <a:lnTo>
                    <a:pt x="2755" y="47167"/>
                  </a:lnTo>
                  <a:lnTo>
                    <a:pt x="2997" y="47345"/>
                  </a:lnTo>
                  <a:lnTo>
                    <a:pt x="3225" y="47574"/>
                  </a:lnTo>
                  <a:lnTo>
                    <a:pt x="3936" y="47993"/>
                  </a:lnTo>
                  <a:lnTo>
                    <a:pt x="4165" y="48056"/>
                  </a:lnTo>
                  <a:lnTo>
                    <a:pt x="4940" y="48399"/>
                  </a:lnTo>
                  <a:lnTo>
                    <a:pt x="5765" y="48577"/>
                  </a:lnTo>
                  <a:lnTo>
                    <a:pt x="8229" y="48577"/>
                  </a:lnTo>
                  <a:lnTo>
                    <a:pt x="9931" y="47815"/>
                  </a:lnTo>
                  <a:lnTo>
                    <a:pt x="41401" y="10350"/>
                  </a:lnTo>
                  <a:lnTo>
                    <a:pt x="43522" y="7874"/>
                  </a:lnTo>
                  <a:lnTo>
                    <a:pt x="43167" y="4178"/>
                  </a:lnTo>
                  <a:lnTo>
                    <a:pt x="40690" y="2057"/>
                  </a:lnTo>
                  <a:lnTo>
                    <a:pt x="38163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98"/>
            <p:cNvSpPr/>
            <p:nvPr/>
          </p:nvSpPr>
          <p:spPr>
            <a:xfrm>
              <a:off x="667908" y="719556"/>
              <a:ext cx="31115" cy="31750"/>
            </a:xfrm>
            <a:custGeom>
              <a:avLst/>
              <a:gdLst/>
              <a:ahLst/>
              <a:cxnLst/>
              <a:rect l="l" t="t" r="r" b="b"/>
              <a:pathLst>
                <a:path w="31115" h="31750">
                  <a:moveTo>
                    <a:pt x="4940" y="0"/>
                  </a:moveTo>
                  <a:lnTo>
                    <a:pt x="165" y="4406"/>
                  </a:lnTo>
                  <a:lnTo>
                    <a:pt x="0" y="8115"/>
                  </a:lnTo>
                  <a:lnTo>
                    <a:pt x="2171" y="10528"/>
                  </a:lnTo>
                  <a:lnTo>
                    <a:pt x="21818" y="30937"/>
                  </a:lnTo>
                  <a:lnTo>
                    <a:pt x="22517" y="31229"/>
                  </a:lnTo>
                  <a:lnTo>
                    <a:pt x="23279" y="31343"/>
                  </a:lnTo>
                  <a:lnTo>
                    <a:pt x="25400" y="31343"/>
                  </a:lnTo>
                  <a:lnTo>
                    <a:pt x="26873" y="30810"/>
                  </a:lnTo>
                  <a:lnTo>
                    <a:pt x="30340" y="27584"/>
                  </a:lnTo>
                  <a:lnTo>
                    <a:pt x="30518" y="23875"/>
                  </a:lnTo>
                  <a:lnTo>
                    <a:pt x="8636" y="165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482857" y="1713592"/>
            <a:ext cx="393120" cy="393480"/>
            <a:chOff x="426960" y="1255680"/>
            <a:chExt cx="393120" cy="393480"/>
          </a:xfrm>
        </p:grpSpPr>
        <p:sp>
          <p:nvSpPr>
            <p:cNvPr id="90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91" name="Picture 8"/>
            <p:cNvPicPr/>
            <p:nvPr/>
          </p:nvPicPr>
          <p:blipFill>
            <a:blip r:embed="rId4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854212" y="1693168"/>
            <a:ext cx="79594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на уровне общеобразовательной организации</a:t>
            </a:r>
          </a:p>
        </p:txBody>
      </p:sp>
      <p:grpSp>
        <p:nvGrpSpPr>
          <p:cNvPr id="43" name="Группа 42"/>
          <p:cNvGrpSpPr/>
          <p:nvPr/>
        </p:nvGrpSpPr>
        <p:grpSpPr>
          <a:xfrm>
            <a:off x="504353" y="2171773"/>
            <a:ext cx="393120" cy="393480"/>
            <a:chOff x="426960" y="1255680"/>
            <a:chExt cx="393120" cy="393480"/>
          </a:xfrm>
        </p:grpSpPr>
        <p:sp>
          <p:nvSpPr>
            <p:cNvPr id="44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48" name="Picture 8"/>
            <p:cNvPicPr/>
            <p:nvPr/>
          </p:nvPicPr>
          <p:blipFill>
            <a:blip r:embed="rId4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" name="TextBox 2"/>
          <p:cNvSpPr txBox="1"/>
          <p:nvPr/>
        </p:nvSpPr>
        <p:spPr>
          <a:xfrm>
            <a:off x="897473" y="2276872"/>
            <a:ext cx="798300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общеобразовательная организация издает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локальный акт о создании Центра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который утверждает: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положение о деятельности Центра;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кандидатуру руководителя Центра;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порядок решения вопросов материально-технического и имущественного характера Центра;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функции Центра по обеспечению реализации основных и дополнительных общеобразовательных программ цифрового, естественнонаучного, технического и гуманитарного профилей на территории муниципального района;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план мероприятий по созданию и функционированию Центра;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план учебно-воспитательных, внеурочных и социокультурных мероприятий в Центре.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72087" y="5641254"/>
            <a:ext cx="8025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u="sng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6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а основе нормативных документов Департамента образования и науки Тюменской области</a:t>
            </a:r>
            <a:endParaRPr lang="ru-RU" sz="16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90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3"/>
          <p:cNvSpPr/>
          <p:nvPr/>
        </p:nvSpPr>
        <p:spPr>
          <a:xfrm>
            <a:off x="644580" y="1143586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Прямоугольник 6"/>
          <p:cNvSpPr/>
          <p:nvPr/>
        </p:nvSpPr>
        <p:spPr>
          <a:xfrm>
            <a:off x="3374544" y="539158"/>
            <a:ext cx="5589944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280"/>
              </a:lnSpc>
              <a:spcBef>
                <a:spcPts val="3570"/>
              </a:spcBef>
              <a:spcAft>
                <a:spcPts val="2520"/>
              </a:spcAft>
            </a:pPr>
            <a:r>
              <a:rPr lang="ru" spc="-170" dirty="0" smtClean="0">
                <a:solidFill>
                  <a:srgbClr val="0067AC"/>
                </a:solidFill>
                <a:latin typeface="Arial"/>
                <a:cs typeface="Arial"/>
              </a:rPr>
              <a:t>Федеральный   проект «Современная школа»</a:t>
            </a:r>
            <a:endParaRPr lang="ru" spc="-170" dirty="0">
              <a:solidFill>
                <a:srgbClr val="0067AC"/>
              </a:solidFill>
              <a:latin typeface="Arial"/>
              <a:cs typeface="Arial"/>
            </a:endParaRPr>
          </a:p>
        </p:txBody>
      </p:sp>
      <p:sp>
        <p:nvSpPr>
          <p:cNvPr id="9" name="object 42"/>
          <p:cNvSpPr txBox="1"/>
          <p:nvPr/>
        </p:nvSpPr>
        <p:spPr>
          <a:xfrm>
            <a:off x="5313041" y="979120"/>
            <a:ext cx="34855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0067AC"/>
                </a:solidFill>
                <a:latin typeface="Arial"/>
                <a:cs typeface="Arial"/>
              </a:rPr>
              <a:t>СРОКИ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РЕАЛИЗАЦИИ: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01.01.2019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–</a:t>
            </a:r>
            <a:r>
              <a:rPr sz="1400" spc="-254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31.12.2024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394205" y="269158"/>
            <a:ext cx="14859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80" dirty="0">
                <a:solidFill>
                  <a:srgbClr val="0067AC"/>
                </a:solidFill>
                <a:latin typeface="Arial"/>
                <a:cs typeface="Arial"/>
              </a:rPr>
              <a:t>НАЦИОНАЛЬНЫЙ</a:t>
            </a:r>
            <a:r>
              <a:rPr sz="1000" spc="-55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000" spc="-90" dirty="0">
                <a:solidFill>
                  <a:srgbClr val="0067AC"/>
                </a:solidFill>
                <a:latin typeface="Arial"/>
                <a:cs typeface="Arial"/>
              </a:rPr>
              <a:t>ПРОЕКТ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39"/>
          <p:cNvSpPr txBox="1"/>
          <p:nvPr/>
        </p:nvSpPr>
        <p:spPr>
          <a:xfrm>
            <a:off x="1368790" y="462427"/>
            <a:ext cx="1529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70" dirty="0">
                <a:solidFill>
                  <a:srgbClr val="0067AC"/>
                </a:solidFill>
                <a:latin typeface="Arial"/>
                <a:cs typeface="Arial"/>
              </a:rPr>
              <a:t>ОБРАЗОВАНИЕ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1" name="object 13"/>
          <p:cNvSpPr/>
          <p:nvPr/>
        </p:nvSpPr>
        <p:spPr>
          <a:xfrm>
            <a:off x="2847705" y="962063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0" name="Группа 39"/>
          <p:cNvGrpSpPr/>
          <p:nvPr/>
        </p:nvGrpSpPr>
        <p:grpSpPr>
          <a:xfrm>
            <a:off x="541224" y="159557"/>
            <a:ext cx="646400" cy="602590"/>
            <a:chOff x="225807" y="270814"/>
            <a:chExt cx="755650" cy="755650"/>
          </a:xfrm>
        </p:grpSpPr>
        <p:sp>
          <p:nvSpPr>
            <p:cNvPr id="41" name="object 47"/>
            <p:cNvSpPr/>
            <p:nvPr/>
          </p:nvSpPr>
          <p:spPr>
            <a:xfrm>
              <a:off x="225807" y="270814"/>
              <a:ext cx="755650" cy="755650"/>
            </a:xfrm>
            <a:custGeom>
              <a:avLst/>
              <a:gdLst/>
              <a:ahLst/>
              <a:cxnLst/>
              <a:rect l="l" t="t" r="r" b="b"/>
              <a:pathLst>
                <a:path w="755650" h="755650">
                  <a:moveTo>
                    <a:pt x="377545" y="755091"/>
                  </a:moveTo>
                  <a:lnTo>
                    <a:pt x="424903" y="752149"/>
                  </a:lnTo>
                  <a:lnTo>
                    <a:pt x="470505" y="743560"/>
                  </a:lnTo>
                  <a:lnTo>
                    <a:pt x="513999" y="729677"/>
                  </a:lnTo>
                  <a:lnTo>
                    <a:pt x="555029" y="710855"/>
                  </a:lnTo>
                  <a:lnTo>
                    <a:pt x="593243" y="687446"/>
                  </a:lnTo>
                  <a:lnTo>
                    <a:pt x="628287" y="659805"/>
                  </a:lnTo>
                  <a:lnTo>
                    <a:pt x="659805" y="628287"/>
                  </a:lnTo>
                  <a:lnTo>
                    <a:pt x="687446" y="593243"/>
                  </a:lnTo>
                  <a:lnTo>
                    <a:pt x="710855" y="555029"/>
                  </a:lnTo>
                  <a:lnTo>
                    <a:pt x="729677" y="513999"/>
                  </a:lnTo>
                  <a:lnTo>
                    <a:pt x="743560" y="470505"/>
                  </a:lnTo>
                  <a:lnTo>
                    <a:pt x="752149" y="424903"/>
                  </a:lnTo>
                  <a:lnTo>
                    <a:pt x="755091" y="377545"/>
                  </a:lnTo>
                  <a:lnTo>
                    <a:pt x="752149" y="330187"/>
                  </a:lnTo>
                  <a:lnTo>
                    <a:pt x="743560" y="284585"/>
                  </a:lnTo>
                  <a:lnTo>
                    <a:pt x="729677" y="241091"/>
                  </a:lnTo>
                  <a:lnTo>
                    <a:pt x="710855" y="200061"/>
                  </a:lnTo>
                  <a:lnTo>
                    <a:pt x="687446" y="161847"/>
                  </a:lnTo>
                  <a:lnTo>
                    <a:pt x="659805" y="126804"/>
                  </a:lnTo>
                  <a:lnTo>
                    <a:pt x="628287" y="95285"/>
                  </a:lnTo>
                  <a:lnTo>
                    <a:pt x="593243" y="67644"/>
                  </a:lnTo>
                  <a:lnTo>
                    <a:pt x="555029" y="44236"/>
                  </a:lnTo>
                  <a:lnTo>
                    <a:pt x="513999" y="25413"/>
                  </a:lnTo>
                  <a:lnTo>
                    <a:pt x="470505" y="11530"/>
                  </a:lnTo>
                  <a:lnTo>
                    <a:pt x="424903" y="2941"/>
                  </a:lnTo>
                  <a:lnTo>
                    <a:pt x="377545" y="0"/>
                  </a:lnTo>
                  <a:lnTo>
                    <a:pt x="330187" y="2941"/>
                  </a:lnTo>
                  <a:lnTo>
                    <a:pt x="284585" y="11530"/>
                  </a:lnTo>
                  <a:lnTo>
                    <a:pt x="241091" y="25413"/>
                  </a:lnTo>
                  <a:lnTo>
                    <a:pt x="200061" y="44236"/>
                  </a:lnTo>
                  <a:lnTo>
                    <a:pt x="161847" y="67644"/>
                  </a:lnTo>
                  <a:lnTo>
                    <a:pt x="126804" y="95285"/>
                  </a:lnTo>
                  <a:lnTo>
                    <a:pt x="95285" y="126804"/>
                  </a:lnTo>
                  <a:lnTo>
                    <a:pt x="67644" y="161847"/>
                  </a:lnTo>
                  <a:lnTo>
                    <a:pt x="44236" y="200061"/>
                  </a:lnTo>
                  <a:lnTo>
                    <a:pt x="25413" y="241091"/>
                  </a:lnTo>
                  <a:lnTo>
                    <a:pt x="11530" y="284585"/>
                  </a:lnTo>
                  <a:lnTo>
                    <a:pt x="2941" y="330187"/>
                  </a:lnTo>
                  <a:lnTo>
                    <a:pt x="0" y="377545"/>
                  </a:lnTo>
                  <a:lnTo>
                    <a:pt x="2941" y="424903"/>
                  </a:lnTo>
                  <a:lnTo>
                    <a:pt x="11530" y="470505"/>
                  </a:lnTo>
                  <a:lnTo>
                    <a:pt x="25413" y="513999"/>
                  </a:lnTo>
                  <a:lnTo>
                    <a:pt x="44236" y="555029"/>
                  </a:lnTo>
                  <a:lnTo>
                    <a:pt x="67644" y="593243"/>
                  </a:lnTo>
                  <a:lnTo>
                    <a:pt x="95285" y="628287"/>
                  </a:lnTo>
                  <a:lnTo>
                    <a:pt x="126804" y="659805"/>
                  </a:lnTo>
                  <a:lnTo>
                    <a:pt x="161847" y="687446"/>
                  </a:lnTo>
                  <a:lnTo>
                    <a:pt x="200061" y="710855"/>
                  </a:lnTo>
                  <a:lnTo>
                    <a:pt x="241091" y="729677"/>
                  </a:lnTo>
                  <a:lnTo>
                    <a:pt x="284585" y="743560"/>
                  </a:lnTo>
                  <a:lnTo>
                    <a:pt x="330187" y="752149"/>
                  </a:lnTo>
                  <a:lnTo>
                    <a:pt x="377545" y="755091"/>
                  </a:lnTo>
                  <a:close/>
                </a:path>
              </a:pathLst>
            </a:custGeom>
            <a:ln w="25400">
              <a:solidFill>
                <a:srgbClr val="0067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79"/>
            <p:cNvSpPr/>
            <p:nvPr/>
          </p:nvSpPr>
          <p:spPr>
            <a:xfrm>
              <a:off x="387356" y="496760"/>
              <a:ext cx="432434" cy="360045"/>
            </a:xfrm>
            <a:custGeom>
              <a:avLst/>
              <a:gdLst/>
              <a:ahLst/>
              <a:cxnLst/>
              <a:rect l="l" t="t" r="r" b="b"/>
              <a:pathLst>
                <a:path w="432434" h="360044">
                  <a:moveTo>
                    <a:pt x="46456" y="0"/>
                  </a:moveTo>
                  <a:lnTo>
                    <a:pt x="25222" y="0"/>
                  </a:lnTo>
                  <a:lnTo>
                    <a:pt x="15403" y="1878"/>
                  </a:lnTo>
                  <a:lnTo>
                    <a:pt x="7386" y="6999"/>
                  </a:lnTo>
                  <a:lnTo>
                    <a:pt x="1981" y="14589"/>
                  </a:lnTo>
                  <a:lnTo>
                    <a:pt x="0" y="23876"/>
                  </a:lnTo>
                  <a:lnTo>
                    <a:pt x="0" y="310019"/>
                  </a:lnTo>
                  <a:lnTo>
                    <a:pt x="1981" y="319269"/>
                  </a:lnTo>
                  <a:lnTo>
                    <a:pt x="7386" y="326840"/>
                  </a:lnTo>
                  <a:lnTo>
                    <a:pt x="15403" y="331954"/>
                  </a:lnTo>
                  <a:lnTo>
                    <a:pt x="25222" y="333832"/>
                  </a:lnTo>
                  <a:lnTo>
                    <a:pt x="178092" y="333832"/>
                  </a:lnTo>
                  <a:lnTo>
                    <a:pt x="178092" y="352539"/>
                  </a:lnTo>
                  <a:lnTo>
                    <a:pt x="185674" y="359829"/>
                  </a:lnTo>
                  <a:lnTo>
                    <a:pt x="246253" y="359829"/>
                  </a:lnTo>
                  <a:lnTo>
                    <a:pt x="253847" y="352539"/>
                  </a:lnTo>
                  <a:lnTo>
                    <a:pt x="253847" y="348068"/>
                  </a:lnTo>
                  <a:lnTo>
                    <a:pt x="192201" y="348068"/>
                  </a:lnTo>
                  <a:lnTo>
                    <a:pt x="189852" y="346075"/>
                  </a:lnTo>
                  <a:lnTo>
                    <a:pt x="189852" y="324726"/>
                  </a:lnTo>
                  <a:lnTo>
                    <a:pt x="187210" y="322072"/>
                  </a:lnTo>
                  <a:lnTo>
                    <a:pt x="17818" y="322072"/>
                  </a:lnTo>
                  <a:lnTo>
                    <a:pt x="11760" y="316661"/>
                  </a:lnTo>
                  <a:lnTo>
                    <a:pt x="11760" y="17170"/>
                  </a:lnTo>
                  <a:lnTo>
                    <a:pt x="17818" y="11760"/>
                  </a:lnTo>
                  <a:lnTo>
                    <a:pt x="46456" y="11760"/>
                  </a:lnTo>
                  <a:lnTo>
                    <a:pt x="46456" y="0"/>
                  </a:lnTo>
                  <a:close/>
                </a:path>
                <a:path w="432434" h="360044">
                  <a:moveTo>
                    <a:pt x="406704" y="0"/>
                  </a:moveTo>
                  <a:lnTo>
                    <a:pt x="385470" y="0"/>
                  </a:lnTo>
                  <a:lnTo>
                    <a:pt x="385470" y="11760"/>
                  </a:lnTo>
                  <a:lnTo>
                    <a:pt x="414172" y="11760"/>
                  </a:lnTo>
                  <a:lnTo>
                    <a:pt x="420230" y="17170"/>
                  </a:lnTo>
                  <a:lnTo>
                    <a:pt x="420230" y="316661"/>
                  </a:lnTo>
                  <a:lnTo>
                    <a:pt x="414172" y="322072"/>
                  </a:lnTo>
                  <a:lnTo>
                    <a:pt x="244729" y="322072"/>
                  </a:lnTo>
                  <a:lnTo>
                    <a:pt x="242074" y="324726"/>
                  </a:lnTo>
                  <a:lnTo>
                    <a:pt x="242074" y="346075"/>
                  </a:lnTo>
                  <a:lnTo>
                    <a:pt x="239788" y="348068"/>
                  </a:lnTo>
                  <a:lnTo>
                    <a:pt x="253847" y="348068"/>
                  </a:lnTo>
                  <a:lnTo>
                    <a:pt x="253847" y="333832"/>
                  </a:lnTo>
                  <a:lnTo>
                    <a:pt x="406704" y="333832"/>
                  </a:lnTo>
                  <a:lnTo>
                    <a:pt x="416538" y="331954"/>
                  </a:lnTo>
                  <a:lnTo>
                    <a:pt x="424576" y="326840"/>
                  </a:lnTo>
                  <a:lnTo>
                    <a:pt x="430000" y="319269"/>
                  </a:lnTo>
                  <a:lnTo>
                    <a:pt x="431990" y="310019"/>
                  </a:lnTo>
                  <a:lnTo>
                    <a:pt x="431990" y="23875"/>
                  </a:lnTo>
                  <a:lnTo>
                    <a:pt x="430000" y="14589"/>
                  </a:lnTo>
                  <a:lnTo>
                    <a:pt x="424576" y="6999"/>
                  </a:lnTo>
                  <a:lnTo>
                    <a:pt x="416538" y="1878"/>
                  </a:lnTo>
                  <a:lnTo>
                    <a:pt x="406704" y="0"/>
                  </a:lnTo>
                  <a:close/>
                </a:path>
                <a:path w="432434" h="360044">
                  <a:moveTo>
                    <a:pt x="180263" y="5461"/>
                  </a:moveTo>
                  <a:lnTo>
                    <a:pt x="72047" y="5461"/>
                  </a:lnTo>
                  <a:lnTo>
                    <a:pt x="69392" y="8115"/>
                  </a:lnTo>
                  <a:lnTo>
                    <a:pt x="69392" y="11760"/>
                  </a:lnTo>
                  <a:lnTo>
                    <a:pt x="182854" y="11760"/>
                  </a:lnTo>
                  <a:lnTo>
                    <a:pt x="182854" y="8115"/>
                  </a:lnTo>
                  <a:lnTo>
                    <a:pt x="180263" y="5461"/>
                  </a:lnTo>
                  <a:close/>
                </a:path>
                <a:path w="432434" h="360044">
                  <a:moveTo>
                    <a:pt x="221843" y="0"/>
                  </a:moveTo>
                  <a:lnTo>
                    <a:pt x="210083" y="0"/>
                  </a:lnTo>
                  <a:lnTo>
                    <a:pt x="210083" y="11760"/>
                  </a:lnTo>
                  <a:lnTo>
                    <a:pt x="221843" y="11760"/>
                  </a:lnTo>
                  <a:lnTo>
                    <a:pt x="221843" y="0"/>
                  </a:lnTo>
                  <a:close/>
                </a:path>
                <a:path w="432434" h="360044">
                  <a:moveTo>
                    <a:pt x="327774" y="0"/>
                  </a:moveTo>
                  <a:lnTo>
                    <a:pt x="282194" y="0"/>
                  </a:lnTo>
                  <a:lnTo>
                    <a:pt x="282194" y="11760"/>
                  </a:lnTo>
                  <a:lnTo>
                    <a:pt x="327774" y="11760"/>
                  </a:lnTo>
                  <a:lnTo>
                    <a:pt x="327774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80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8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82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83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84"/>
            <p:cNvSpPr/>
            <p:nvPr/>
          </p:nvSpPr>
          <p:spPr>
            <a:xfrm>
              <a:off x="427931" y="471589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160388" y="0"/>
                  </a:moveTo>
                  <a:lnTo>
                    <a:pt x="0" y="0"/>
                  </a:lnTo>
                  <a:lnTo>
                    <a:pt x="0" y="323367"/>
                  </a:lnTo>
                  <a:lnTo>
                    <a:pt x="158750" y="323367"/>
                  </a:lnTo>
                  <a:lnTo>
                    <a:pt x="165163" y="326478"/>
                  </a:lnTo>
                  <a:lnTo>
                    <a:pt x="173151" y="335661"/>
                  </a:lnTo>
                  <a:lnTo>
                    <a:pt x="175387" y="341122"/>
                  </a:lnTo>
                  <a:lnTo>
                    <a:pt x="175387" y="323481"/>
                  </a:lnTo>
                  <a:lnTo>
                    <a:pt x="169506" y="323481"/>
                  </a:lnTo>
                  <a:lnTo>
                    <a:pt x="164566" y="319722"/>
                  </a:lnTo>
                  <a:lnTo>
                    <a:pt x="158330" y="317487"/>
                  </a:lnTo>
                  <a:lnTo>
                    <a:pt x="5880" y="317487"/>
                  </a:lnTo>
                  <a:lnTo>
                    <a:pt x="5880" y="5880"/>
                  </a:lnTo>
                  <a:lnTo>
                    <a:pt x="168713" y="5880"/>
                  </a:lnTo>
                  <a:lnTo>
                    <a:pt x="168033" y="4699"/>
                  </a:lnTo>
                  <a:lnTo>
                    <a:pt x="160388" y="0"/>
                  </a:lnTo>
                  <a:close/>
                </a:path>
                <a:path w="175895" h="341630">
                  <a:moveTo>
                    <a:pt x="168713" y="5880"/>
                  </a:moveTo>
                  <a:lnTo>
                    <a:pt x="161505" y="5880"/>
                  </a:lnTo>
                  <a:lnTo>
                    <a:pt x="169506" y="13881"/>
                  </a:lnTo>
                  <a:lnTo>
                    <a:pt x="169506" y="323481"/>
                  </a:lnTo>
                  <a:lnTo>
                    <a:pt x="175387" y="323481"/>
                  </a:lnTo>
                  <a:lnTo>
                    <a:pt x="175387" y="19354"/>
                  </a:lnTo>
                  <a:lnTo>
                    <a:pt x="174218" y="15290"/>
                  </a:lnTo>
                  <a:lnTo>
                    <a:pt x="172097" y="11760"/>
                  </a:lnTo>
                  <a:lnTo>
                    <a:pt x="168713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85"/>
            <p:cNvSpPr/>
            <p:nvPr/>
          </p:nvSpPr>
          <p:spPr>
            <a:xfrm>
              <a:off x="422046" y="465709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157518" y="0"/>
                  </a:moveTo>
                  <a:lnTo>
                    <a:pt x="2654" y="0"/>
                  </a:lnTo>
                  <a:lnTo>
                    <a:pt x="0" y="2641"/>
                  </a:lnTo>
                  <a:lnTo>
                    <a:pt x="0" y="332486"/>
                  </a:lnTo>
                  <a:lnTo>
                    <a:pt x="2654" y="335127"/>
                  </a:lnTo>
                  <a:lnTo>
                    <a:pt x="167398" y="335127"/>
                  </a:lnTo>
                  <a:lnTo>
                    <a:pt x="175399" y="343128"/>
                  </a:lnTo>
                  <a:lnTo>
                    <a:pt x="175399" y="356247"/>
                  </a:lnTo>
                  <a:lnTo>
                    <a:pt x="178041" y="358889"/>
                  </a:lnTo>
                  <a:lnTo>
                    <a:pt x="184505" y="358889"/>
                  </a:lnTo>
                  <a:lnTo>
                    <a:pt x="187159" y="356247"/>
                  </a:lnTo>
                  <a:lnTo>
                    <a:pt x="187159" y="329361"/>
                  </a:lnTo>
                  <a:lnTo>
                    <a:pt x="175399" y="329361"/>
                  </a:lnTo>
                  <a:lnTo>
                    <a:pt x="170459" y="325602"/>
                  </a:lnTo>
                  <a:lnTo>
                    <a:pt x="164223" y="323367"/>
                  </a:lnTo>
                  <a:lnTo>
                    <a:pt x="11772" y="323367"/>
                  </a:lnTo>
                  <a:lnTo>
                    <a:pt x="11772" y="11760"/>
                  </a:lnTo>
                  <a:lnTo>
                    <a:pt x="181055" y="11760"/>
                  </a:lnTo>
                  <a:lnTo>
                    <a:pt x="176677" y="7045"/>
                  </a:lnTo>
                  <a:lnTo>
                    <a:pt x="171046" y="3262"/>
                  </a:lnTo>
                  <a:lnTo>
                    <a:pt x="164592" y="848"/>
                  </a:lnTo>
                  <a:lnTo>
                    <a:pt x="157518" y="0"/>
                  </a:lnTo>
                  <a:close/>
                </a:path>
                <a:path w="187325" h="359409">
                  <a:moveTo>
                    <a:pt x="181055" y="11760"/>
                  </a:moveTo>
                  <a:lnTo>
                    <a:pt x="167398" y="11760"/>
                  </a:lnTo>
                  <a:lnTo>
                    <a:pt x="175399" y="19761"/>
                  </a:lnTo>
                  <a:lnTo>
                    <a:pt x="175399" y="329361"/>
                  </a:lnTo>
                  <a:lnTo>
                    <a:pt x="187159" y="329361"/>
                  </a:lnTo>
                  <a:lnTo>
                    <a:pt x="187159" y="25349"/>
                  </a:lnTo>
                  <a:lnTo>
                    <a:pt x="186270" y="21285"/>
                  </a:lnTo>
                  <a:lnTo>
                    <a:pt x="184569" y="17640"/>
                  </a:lnTo>
                  <a:lnTo>
                    <a:pt x="183743" y="15646"/>
                  </a:lnTo>
                  <a:lnTo>
                    <a:pt x="182626" y="13703"/>
                  </a:lnTo>
                  <a:lnTo>
                    <a:pt x="181279" y="12001"/>
                  </a:lnTo>
                  <a:lnTo>
                    <a:pt x="181055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86"/>
            <p:cNvSpPr/>
            <p:nvPr/>
          </p:nvSpPr>
          <p:spPr>
            <a:xfrm>
              <a:off x="667898" y="702437"/>
              <a:ext cx="61594" cy="48895"/>
            </a:xfrm>
            <a:custGeom>
              <a:avLst/>
              <a:gdLst/>
              <a:ahLst/>
              <a:cxnLst/>
              <a:rect l="l" t="t" r="r" b="b"/>
              <a:pathLst>
                <a:path w="61595" h="48895">
                  <a:moveTo>
                    <a:pt x="4940" y="17119"/>
                  </a:moveTo>
                  <a:lnTo>
                    <a:pt x="177" y="21526"/>
                  </a:lnTo>
                  <a:lnTo>
                    <a:pt x="0" y="25234"/>
                  </a:lnTo>
                  <a:lnTo>
                    <a:pt x="2184" y="27647"/>
                  </a:lnTo>
                  <a:lnTo>
                    <a:pt x="21818" y="48056"/>
                  </a:lnTo>
                  <a:lnTo>
                    <a:pt x="22593" y="48399"/>
                  </a:lnTo>
                  <a:lnTo>
                    <a:pt x="23418" y="48577"/>
                  </a:lnTo>
                  <a:lnTo>
                    <a:pt x="25882" y="48577"/>
                  </a:lnTo>
                  <a:lnTo>
                    <a:pt x="27584" y="47815"/>
                  </a:lnTo>
                  <a:lnTo>
                    <a:pt x="39297" y="33870"/>
                  </a:lnTo>
                  <a:lnTo>
                    <a:pt x="23939" y="33870"/>
                  </a:lnTo>
                  <a:lnTo>
                    <a:pt x="8648" y="17284"/>
                  </a:lnTo>
                  <a:lnTo>
                    <a:pt x="4940" y="17119"/>
                  </a:lnTo>
                  <a:close/>
                </a:path>
                <a:path w="61595" h="48895">
                  <a:moveTo>
                    <a:pt x="55816" y="0"/>
                  </a:moveTo>
                  <a:lnTo>
                    <a:pt x="52120" y="292"/>
                  </a:lnTo>
                  <a:lnTo>
                    <a:pt x="50050" y="2819"/>
                  </a:lnTo>
                  <a:lnTo>
                    <a:pt x="23939" y="33870"/>
                  </a:lnTo>
                  <a:lnTo>
                    <a:pt x="39297" y="33870"/>
                  </a:lnTo>
                  <a:lnTo>
                    <a:pt x="59054" y="10350"/>
                  </a:lnTo>
                  <a:lnTo>
                    <a:pt x="61175" y="7874"/>
                  </a:lnTo>
                  <a:lnTo>
                    <a:pt x="60820" y="4178"/>
                  </a:lnTo>
                  <a:lnTo>
                    <a:pt x="58343" y="2057"/>
                  </a:lnTo>
                  <a:lnTo>
                    <a:pt x="55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87"/>
            <p:cNvSpPr/>
            <p:nvPr/>
          </p:nvSpPr>
          <p:spPr>
            <a:xfrm>
              <a:off x="603318" y="471576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77990" y="0"/>
                  </a:moveTo>
                  <a:lnTo>
                    <a:pt x="14998" y="0"/>
                  </a:lnTo>
                  <a:lnTo>
                    <a:pt x="7353" y="4711"/>
                  </a:lnTo>
                  <a:lnTo>
                    <a:pt x="3302" y="11772"/>
                  </a:lnTo>
                  <a:lnTo>
                    <a:pt x="1181" y="15290"/>
                  </a:lnTo>
                  <a:lnTo>
                    <a:pt x="0" y="19354"/>
                  </a:lnTo>
                  <a:lnTo>
                    <a:pt x="0" y="341134"/>
                  </a:lnTo>
                  <a:lnTo>
                    <a:pt x="2235" y="335660"/>
                  </a:lnTo>
                  <a:lnTo>
                    <a:pt x="10236" y="326491"/>
                  </a:lnTo>
                  <a:lnTo>
                    <a:pt x="16388" y="323494"/>
                  </a:lnTo>
                  <a:lnTo>
                    <a:pt x="5880" y="323494"/>
                  </a:lnTo>
                  <a:lnTo>
                    <a:pt x="5880" y="13881"/>
                  </a:lnTo>
                  <a:lnTo>
                    <a:pt x="13881" y="5880"/>
                  </a:lnTo>
                  <a:lnTo>
                    <a:pt x="77990" y="5880"/>
                  </a:lnTo>
                  <a:lnTo>
                    <a:pt x="77990" y="0"/>
                  </a:lnTo>
                  <a:close/>
                </a:path>
                <a:path w="175895" h="341630">
                  <a:moveTo>
                    <a:pt x="175387" y="5880"/>
                  </a:moveTo>
                  <a:lnTo>
                    <a:pt x="169506" y="5880"/>
                  </a:lnTo>
                  <a:lnTo>
                    <a:pt x="169506" y="317487"/>
                  </a:lnTo>
                  <a:lnTo>
                    <a:pt x="17056" y="317487"/>
                  </a:lnTo>
                  <a:lnTo>
                    <a:pt x="10883" y="319722"/>
                  </a:lnTo>
                  <a:lnTo>
                    <a:pt x="5880" y="323494"/>
                  </a:lnTo>
                  <a:lnTo>
                    <a:pt x="16388" y="323494"/>
                  </a:lnTo>
                  <a:lnTo>
                    <a:pt x="16649" y="323367"/>
                  </a:lnTo>
                  <a:lnTo>
                    <a:pt x="175387" y="323367"/>
                  </a:lnTo>
                  <a:lnTo>
                    <a:pt x="175387" y="5880"/>
                  </a:lnTo>
                  <a:close/>
                </a:path>
                <a:path w="175895" h="341630">
                  <a:moveTo>
                    <a:pt x="66230" y="34302"/>
                  </a:moveTo>
                  <a:lnTo>
                    <a:pt x="66230" y="186448"/>
                  </a:lnTo>
                  <a:lnTo>
                    <a:pt x="66700" y="187693"/>
                  </a:lnTo>
                  <a:lnTo>
                    <a:pt x="67462" y="188747"/>
                  </a:lnTo>
                  <a:lnTo>
                    <a:pt x="83172" y="209041"/>
                  </a:lnTo>
                  <a:lnTo>
                    <a:pt x="83172" y="222681"/>
                  </a:lnTo>
                  <a:lnTo>
                    <a:pt x="85763" y="225272"/>
                  </a:lnTo>
                  <a:lnTo>
                    <a:pt x="92290" y="225272"/>
                  </a:lnTo>
                  <a:lnTo>
                    <a:pt x="94932" y="222681"/>
                  </a:lnTo>
                  <a:lnTo>
                    <a:pt x="94932" y="209041"/>
                  </a:lnTo>
                  <a:lnTo>
                    <a:pt x="103878" y="197446"/>
                  </a:lnTo>
                  <a:lnTo>
                    <a:pt x="89052" y="197446"/>
                  </a:lnTo>
                  <a:lnTo>
                    <a:pt x="77990" y="183159"/>
                  </a:lnTo>
                  <a:lnTo>
                    <a:pt x="77990" y="36944"/>
                  </a:lnTo>
                  <a:lnTo>
                    <a:pt x="68872" y="36944"/>
                  </a:lnTo>
                  <a:lnTo>
                    <a:pt x="66230" y="34302"/>
                  </a:lnTo>
                  <a:close/>
                </a:path>
                <a:path w="175895" h="341630">
                  <a:moveTo>
                    <a:pt x="111810" y="34302"/>
                  </a:moveTo>
                  <a:lnTo>
                    <a:pt x="109169" y="36944"/>
                  </a:lnTo>
                  <a:lnTo>
                    <a:pt x="100050" y="36944"/>
                  </a:lnTo>
                  <a:lnTo>
                    <a:pt x="100050" y="183159"/>
                  </a:lnTo>
                  <a:lnTo>
                    <a:pt x="89052" y="197446"/>
                  </a:lnTo>
                  <a:lnTo>
                    <a:pt x="103878" y="197446"/>
                  </a:lnTo>
                  <a:lnTo>
                    <a:pt x="111404" y="187693"/>
                  </a:lnTo>
                  <a:lnTo>
                    <a:pt x="111810" y="186448"/>
                  </a:lnTo>
                  <a:lnTo>
                    <a:pt x="111810" y="34302"/>
                  </a:lnTo>
                  <a:close/>
                </a:path>
                <a:path w="175895" h="341630">
                  <a:moveTo>
                    <a:pt x="77990" y="5880"/>
                  </a:moveTo>
                  <a:lnTo>
                    <a:pt x="66230" y="5880"/>
                  </a:lnTo>
                  <a:lnTo>
                    <a:pt x="66230" y="34302"/>
                  </a:lnTo>
                  <a:lnTo>
                    <a:pt x="68872" y="36944"/>
                  </a:lnTo>
                  <a:lnTo>
                    <a:pt x="109169" y="36944"/>
                  </a:lnTo>
                  <a:lnTo>
                    <a:pt x="111810" y="34302"/>
                  </a:lnTo>
                  <a:lnTo>
                    <a:pt x="111810" y="25184"/>
                  </a:lnTo>
                  <a:lnTo>
                    <a:pt x="77990" y="25184"/>
                  </a:lnTo>
                  <a:lnTo>
                    <a:pt x="77990" y="5880"/>
                  </a:lnTo>
                  <a:close/>
                </a:path>
                <a:path w="175895" h="341630">
                  <a:moveTo>
                    <a:pt x="175387" y="0"/>
                  </a:moveTo>
                  <a:lnTo>
                    <a:pt x="100050" y="0"/>
                  </a:lnTo>
                  <a:lnTo>
                    <a:pt x="100050" y="25184"/>
                  </a:lnTo>
                  <a:lnTo>
                    <a:pt x="111810" y="25184"/>
                  </a:lnTo>
                  <a:lnTo>
                    <a:pt x="111810" y="5880"/>
                  </a:lnTo>
                  <a:lnTo>
                    <a:pt x="175387" y="5880"/>
                  </a:lnTo>
                  <a:lnTo>
                    <a:pt x="1753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88"/>
            <p:cNvSpPr/>
            <p:nvPr/>
          </p:nvSpPr>
          <p:spPr>
            <a:xfrm>
              <a:off x="597443" y="465696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83870" y="0"/>
                  </a:moveTo>
                  <a:lnTo>
                    <a:pt x="29641" y="0"/>
                  </a:lnTo>
                  <a:lnTo>
                    <a:pt x="22560" y="848"/>
                  </a:lnTo>
                  <a:lnTo>
                    <a:pt x="2590" y="17640"/>
                  </a:lnTo>
                  <a:lnTo>
                    <a:pt x="876" y="21297"/>
                  </a:lnTo>
                  <a:lnTo>
                    <a:pt x="0" y="25349"/>
                  </a:lnTo>
                  <a:lnTo>
                    <a:pt x="0" y="356247"/>
                  </a:lnTo>
                  <a:lnTo>
                    <a:pt x="2641" y="358889"/>
                  </a:lnTo>
                  <a:lnTo>
                    <a:pt x="9118" y="358889"/>
                  </a:lnTo>
                  <a:lnTo>
                    <a:pt x="11760" y="356247"/>
                  </a:lnTo>
                  <a:lnTo>
                    <a:pt x="11760" y="343128"/>
                  </a:lnTo>
                  <a:lnTo>
                    <a:pt x="19761" y="335127"/>
                  </a:lnTo>
                  <a:lnTo>
                    <a:pt x="184556" y="335127"/>
                  </a:lnTo>
                  <a:lnTo>
                    <a:pt x="187147" y="332486"/>
                  </a:lnTo>
                  <a:lnTo>
                    <a:pt x="187147" y="329374"/>
                  </a:lnTo>
                  <a:lnTo>
                    <a:pt x="11760" y="329374"/>
                  </a:lnTo>
                  <a:lnTo>
                    <a:pt x="11760" y="19761"/>
                  </a:lnTo>
                  <a:lnTo>
                    <a:pt x="19761" y="11760"/>
                  </a:lnTo>
                  <a:lnTo>
                    <a:pt x="83870" y="11760"/>
                  </a:lnTo>
                  <a:lnTo>
                    <a:pt x="83870" y="0"/>
                  </a:lnTo>
                  <a:close/>
                </a:path>
                <a:path w="187325" h="359409">
                  <a:moveTo>
                    <a:pt x="184556" y="0"/>
                  </a:moveTo>
                  <a:lnTo>
                    <a:pt x="105930" y="0"/>
                  </a:lnTo>
                  <a:lnTo>
                    <a:pt x="105930" y="11760"/>
                  </a:lnTo>
                  <a:lnTo>
                    <a:pt x="175387" y="11760"/>
                  </a:lnTo>
                  <a:lnTo>
                    <a:pt x="175387" y="323367"/>
                  </a:lnTo>
                  <a:lnTo>
                    <a:pt x="22936" y="323367"/>
                  </a:lnTo>
                  <a:lnTo>
                    <a:pt x="16764" y="325602"/>
                  </a:lnTo>
                  <a:lnTo>
                    <a:pt x="11760" y="329374"/>
                  </a:lnTo>
                  <a:lnTo>
                    <a:pt x="187147" y="329374"/>
                  </a:lnTo>
                  <a:lnTo>
                    <a:pt x="187147" y="2641"/>
                  </a:lnTo>
                  <a:lnTo>
                    <a:pt x="18455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89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90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9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92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93"/>
            <p:cNvSpPr/>
            <p:nvPr/>
          </p:nvSpPr>
          <p:spPr>
            <a:xfrm>
              <a:off x="675427" y="428002"/>
              <a:ext cx="34290" cy="250825"/>
            </a:xfrm>
            <a:custGeom>
              <a:avLst/>
              <a:gdLst/>
              <a:ahLst/>
              <a:cxnLst/>
              <a:rect l="l" t="t" r="r" b="b"/>
              <a:pathLst>
                <a:path w="34290" h="250825">
                  <a:moveTo>
                    <a:pt x="26238" y="0"/>
                  </a:moveTo>
                  <a:lnTo>
                    <a:pt x="7594" y="0"/>
                  </a:lnTo>
                  <a:lnTo>
                    <a:pt x="0" y="7581"/>
                  </a:lnTo>
                  <a:lnTo>
                    <a:pt x="0" y="228739"/>
                  </a:lnTo>
                  <a:lnTo>
                    <a:pt x="16941" y="250609"/>
                  </a:lnTo>
                  <a:lnTo>
                    <a:pt x="24332" y="241033"/>
                  </a:lnTo>
                  <a:lnTo>
                    <a:pt x="16941" y="241033"/>
                  </a:lnTo>
                  <a:lnTo>
                    <a:pt x="5880" y="226733"/>
                  </a:lnTo>
                  <a:lnTo>
                    <a:pt x="5880" y="80518"/>
                  </a:lnTo>
                  <a:lnTo>
                    <a:pt x="33820" y="80517"/>
                  </a:lnTo>
                  <a:lnTo>
                    <a:pt x="33820" y="68757"/>
                  </a:lnTo>
                  <a:lnTo>
                    <a:pt x="5880" y="68757"/>
                  </a:lnTo>
                  <a:lnTo>
                    <a:pt x="5880" y="10820"/>
                  </a:lnTo>
                  <a:lnTo>
                    <a:pt x="10820" y="5880"/>
                  </a:lnTo>
                  <a:lnTo>
                    <a:pt x="32118" y="5880"/>
                  </a:lnTo>
                  <a:lnTo>
                    <a:pt x="26238" y="0"/>
                  </a:lnTo>
                  <a:close/>
                </a:path>
                <a:path w="34290" h="250825">
                  <a:moveTo>
                    <a:pt x="33820" y="80517"/>
                  </a:moveTo>
                  <a:lnTo>
                    <a:pt x="27940" y="80518"/>
                  </a:lnTo>
                  <a:lnTo>
                    <a:pt x="27940" y="226733"/>
                  </a:lnTo>
                  <a:lnTo>
                    <a:pt x="16941" y="241033"/>
                  </a:lnTo>
                  <a:lnTo>
                    <a:pt x="24332" y="241033"/>
                  </a:lnTo>
                  <a:lnTo>
                    <a:pt x="33820" y="228739"/>
                  </a:lnTo>
                  <a:lnTo>
                    <a:pt x="33820" y="80517"/>
                  </a:lnTo>
                  <a:close/>
                </a:path>
                <a:path w="34290" h="250825">
                  <a:moveTo>
                    <a:pt x="32118" y="5880"/>
                  </a:moveTo>
                  <a:lnTo>
                    <a:pt x="22999" y="5880"/>
                  </a:lnTo>
                  <a:lnTo>
                    <a:pt x="27940" y="10820"/>
                  </a:lnTo>
                  <a:lnTo>
                    <a:pt x="27940" y="68757"/>
                  </a:lnTo>
                  <a:lnTo>
                    <a:pt x="33820" y="68757"/>
                  </a:lnTo>
                  <a:lnTo>
                    <a:pt x="33820" y="7581"/>
                  </a:lnTo>
                  <a:lnTo>
                    <a:pt x="32118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94"/>
            <p:cNvSpPr/>
            <p:nvPr/>
          </p:nvSpPr>
          <p:spPr>
            <a:xfrm>
              <a:off x="669547" y="422122"/>
              <a:ext cx="45720" cy="262890"/>
            </a:xfrm>
            <a:custGeom>
              <a:avLst/>
              <a:gdLst/>
              <a:ahLst/>
              <a:cxnLst/>
              <a:rect l="l" t="t" r="r" b="b"/>
              <a:pathLst>
                <a:path w="45720" h="262890">
                  <a:moveTo>
                    <a:pt x="22821" y="0"/>
                  </a:moveTo>
                  <a:lnTo>
                    <a:pt x="13946" y="1796"/>
                  </a:lnTo>
                  <a:lnTo>
                    <a:pt x="6691" y="6691"/>
                  </a:lnTo>
                  <a:lnTo>
                    <a:pt x="1796" y="13946"/>
                  </a:lnTo>
                  <a:lnTo>
                    <a:pt x="0" y="22821"/>
                  </a:lnTo>
                  <a:lnTo>
                    <a:pt x="0" y="235915"/>
                  </a:lnTo>
                  <a:lnTo>
                    <a:pt x="469" y="237147"/>
                  </a:lnTo>
                  <a:lnTo>
                    <a:pt x="1231" y="238201"/>
                  </a:lnTo>
                  <a:lnTo>
                    <a:pt x="18173" y="260083"/>
                  </a:lnTo>
                  <a:lnTo>
                    <a:pt x="19240" y="261556"/>
                  </a:lnTo>
                  <a:lnTo>
                    <a:pt x="20993" y="262382"/>
                  </a:lnTo>
                  <a:lnTo>
                    <a:pt x="24650" y="262382"/>
                  </a:lnTo>
                  <a:lnTo>
                    <a:pt x="26352" y="261556"/>
                  </a:lnTo>
                  <a:lnTo>
                    <a:pt x="37643" y="246913"/>
                  </a:lnTo>
                  <a:lnTo>
                    <a:pt x="22821" y="246913"/>
                  </a:lnTo>
                  <a:lnTo>
                    <a:pt x="11760" y="232613"/>
                  </a:lnTo>
                  <a:lnTo>
                    <a:pt x="11760" y="16700"/>
                  </a:lnTo>
                  <a:lnTo>
                    <a:pt x="16700" y="11760"/>
                  </a:lnTo>
                  <a:lnTo>
                    <a:pt x="42312" y="11760"/>
                  </a:lnTo>
                  <a:lnTo>
                    <a:pt x="38896" y="6691"/>
                  </a:lnTo>
                  <a:lnTo>
                    <a:pt x="31660" y="1796"/>
                  </a:lnTo>
                  <a:lnTo>
                    <a:pt x="22821" y="0"/>
                  </a:lnTo>
                  <a:close/>
                </a:path>
                <a:path w="45720" h="262890">
                  <a:moveTo>
                    <a:pt x="42312" y="11760"/>
                  </a:moveTo>
                  <a:lnTo>
                    <a:pt x="28879" y="11760"/>
                  </a:lnTo>
                  <a:lnTo>
                    <a:pt x="33820" y="16700"/>
                  </a:lnTo>
                  <a:lnTo>
                    <a:pt x="33820" y="232613"/>
                  </a:lnTo>
                  <a:lnTo>
                    <a:pt x="22821" y="246913"/>
                  </a:lnTo>
                  <a:lnTo>
                    <a:pt x="37643" y="246913"/>
                  </a:lnTo>
                  <a:lnTo>
                    <a:pt x="45173" y="237147"/>
                  </a:lnTo>
                  <a:lnTo>
                    <a:pt x="45580" y="235915"/>
                  </a:lnTo>
                  <a:lnTo>
                    <a:pt x="45580" y="22821"/>
                  </a:lnTo>
                  <a:lnTo>
                    <a:pt x="43785" y="13946"/>
                  </a:lnTo>
                  <a:lnTo>
                    <a:pt x="42312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95"/>
            <p:cNvSpPr/>
            <p:nvPr/>
          </p:nvSpPr>
          <p:spPr>
            <a:xfrm>
              <a:off x="669550" y="496760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5">
                  <a:moveTo>
                    <a:pt x="4293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42938" y="11760"/>
                  </a:lnTo>
                  <a:lnTo>
                    <a:pt x="45580" y="9118"/>
                  </a:lnTo>
                  <a:lnTo>
                    <a:pt x="45580" y="2641"/>
                  </a:lnTo>
                  <a:lnTo>
                    <a:pt x="4293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96"/>
            <p:cNvSpPr/>
            <p:nvPr/>
          </p:nvSpPr>
          <p:spPr>
            <a:xfrm>
              <a:off x="686490" y="672731"/>
              <a:ext cx="12065" cy="24130"/>
            </a:xfrm>
            <a:custGeom>
              <a:avLst/>
              <a:gdLst/>
              <a:ahLst/>
              <a:cxnLst/>
              <a:rect l="l" t="t" r="r" b="b"/>
              <a:pathLst>
                <a:path w="12065" h="24129">
                  <a:moveTo>
                    <a:pt x="7226" y="0"/>
                  </a:moveTo>
                  <a:lnTo>
                    <a:pt x="4521" y="0"/>
                  </a:lnTo>
                  <a:lnTo>
                    <a:pt x="3225" y="469"/>
                  </a:lnTo>
                  <a:lnTo>
                    <a:pt x="2286" y="1231"/>
                  </a:lnTo>
                  <a:lnTo>
                    <a:pt x="876" y="2298"/>
                  </a:lnTo>
                  <a:lnTo>
                    <a:pt x="0" y="4000"/>
                  </a:lnTo>
                  <a:lnTo>
                    <a:pt x="0" y="21526"/>
                  </a:lnTo>
                  <a:lnTo>
                    <a:pt x="2590" y="24117"/>
                  </a:lnTo>
                  <a:lnTo>
                    <a:pt x="9118" y="24117"/>
                  </a:lnTo>
                  <a:lnTo>
                    <a:pt x="11760" y="21526"/>
                  </a:lnTo>
                  <a:lnTo>
                    <a:pt x="11760" y="4000"/>
                  </a:lnTo>
                  <a:lnTo>
                    <a:pt x="10883" y="2298"/>
                  </a:lnTo>
                  <a:lnTo>
                    <a:pt x="8470" y="469"/>
                  </a:lnTo>
                  <a:lnTo>
                    <a:pt x="722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97"/>
            <p:cNvSpPr/>
            <p:nvPr/>
          </p:nvSpPr>
          <p:spPr>
            <a:xfrm>
              <a:off x="685551" y="702437"/>
              <a:ext cx="43815" cy="48895"/>
            </a:xfrm>
            <a:custGeom>
              <a:avLst/>
              <a:gdLst/>
              <a:ahLst/>
              <a:cxnLst/>
              <a:rect l="l" t="t" r="r" b="b"/>
              <a:pathLst>
                <a:path w="43815" h="48895">
                  <a:moveTo>
                    <a:pt x="38163" y="0"/>
                  </a:moveTo>
                  <a:lnTo>
                    <a:pt x="34467" y="292"/>
                  </a:lnTo>
                  <a:lnTo>
                    <a:pt x="32397" y="2819"/>
                  </a:lnTo>
                  <a:lnTo>
                    <a:pt x="2057" y="38874"/>
                  </a:lnTo>
                  <a:lnTo>
                    <a:pt x="0" y="41402"/>
                  </a:lnTo>
                  <a:lnTo>
                    <a:pt x="292" y="45110"/>
                  </a:lnTo>
                  <a:lnTo>
                    <a:pt x="2755" y="47167"/>
                  </a:lnTo>
                  <a:lnTo>
                    <a:pt x="2997" y="47345"/>
                  </a:lnTo>
                  <a:lnTo>
                    <a:pt x="3225" y="47574"/>
                  </a:lnTo>
                  <a:lnTo>
                    <a:pt x="3936" y="47993"/>
                  </a:lnTo>
                  <a:lnTo>
                    <a:pt x="4165" y="48056"/>
                  </a:lnTo>
                  <a:lnTo>
                    <a:pt x="4940" y="48399"/>
                  </a:lnTo>
                  <a:lnTo>
                    <a:pt x="5765" y="48577"/>
                  </a:lnTo>
                  <a:lnTo>
                    <a:pt x="8229" y="48577"/>
                  </a:lnTo>
                  <a:lnTo>
                    <a:pt x="9931" y="47815"/>
                  </a:lnTo>
                  <a:lnTo>
                    <a:pt x="41401" y="10350"/>
                  </a:lnTo>
                  <a:lnTo>
                    <a:pt x="43522" y="7874"/>
                  </a:lnTo>
                  <a:lnTo>
                    <a:pt x="43167" y="4178"/>
                  </a:lnTo>
                  <a:lnTo>
                    <a:pt x="40690" y="2057"/>
                  </a:lnTo>
                  <a:lnTo>
                    <a:pt x="38163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98"/>
            <p:cNvSpPr/>
            <p:nvPr/>
          </p:nvSpPr>
          <p:spPr>
            <a:xfrm>
              <a:off x="667908" y="719556"/>
              <a:ext cx="31115" cy="31750"/>
            </a:xfrm>
            <a:custGeom>
              <a:avLst/>
              <a:gdLst/>
              <a:ahLst/>
              <a:cxnLst/>
              <a:rect l="l" t="t" r="r" b="b"/>
              <a:pathLst>
                <a:path w="31115" h="31750">
                  <a:moveTo>
                    <a:pt x="4940" y="0"/>
                  </a:moveTo>
                  <a:lnTo>
                    <a:pt x="165" y="4406"/>
                  </a:lnTo>
                  <a:lnTo>
                    <a:pt x="0" y="8115"/>
                  </a:lnTo>
                  <a:lnTo>
                    <a:pt x="2171" y="10528"/>
                  </a:lnTo>
                  <a:lnTo>
                    <a:pt x="21818" y="30937"/>
                  </a:lnTo>
                  <a:lnTo>
                    <a:pt x="22517" y="31229"/>
                  </a:lnTo>
                  <a:lnTo>
                    <a:pt x="23279" y="31343"/>
                  </a:lnTo>
                  <a:lnTo>
                    <a:pt x="25400" y="31343"/>
                  </a:lnTo>
                  <a:lnTo>
                    <a:pt x="26873" y="30810"/>
                  </a:lnTo>
                  <a:lnTo>
                    <a:pt x="30340" y="27584"/>
                  </a:lnTo>
                  <a:lnTo>
                    <a:pt x="30518" y="23875"/>
                  </a:lnTo>
                  <a:lnTo>
                    <a:pt x="8636" y="165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506733" y="1217395"/>
            <a:ext cx="296280" cy="372600"/>
            <a:chOff x="496440" y="1217880"/>
            <a:chExt cx="296280" cy="372600"/>
          </a:xfrm>
        </p:grpSpPr>
        <p:sp>
          <p:nvSpPr>
            <p:cNvPr id="33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" name="TextBox 1"/>
          <p:cNvSpPr txBox="1"/>
          <p:nvPr/>
        </p:nvSpPr>
        <p:spPr>
          <a:xfrm>
            <a:off x="1049331" y="1257355"/>
            <a:ext cx="4643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Требования к инфраструктуре Центра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3767" y="1778711"/>
            <a:ext cx="78791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Функциональные зоны: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>
                <a:solidFill>
                  <a:srgbClr val="C00000"/>
                </a:solidFill>
              </a:rPr>
              <a:t>кабинет формирования цифровых и гуманитарных компетенций</a:t>
            </a:r>
            <a:r>
              <a:rPr lang="ru-RU" sz="1600" dirty="0" smtClean="0"/>
              <a:t>, в т. ч. по учебным предметам «Технология», «Информатика», «ОБЖ»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>
                <a:solidFill>
                  <a:srgbClr val="C00000"/>
                </a:solidFill>
              </a:rPr>
              <a:t>помещение для проектной деятельности </a:t>
            </a:r>
            <a:r>
              <a:rPr lang="ru-RU" sz="1600" dirty="0" smtClean="0"/>
              <a:t>– пространство, выполняющее роль центра общественной жизни образовательной организации; </a:t>
            </a:r>
            <a:r>
              <a:rPr lang="ru-RU" sz="1600" dirty="0" err="1" smtClean="0"/>
              <a:t>зонируется</a:t>
            </a:r>
            <a:r>
              <a:rPr lang="ru-RU" sz="1600" dirty="0" smtClean="0"/>
              <a:t> по принципу </a:t>
            </a:r>
            <a:r>
              <a:rPr lang="ru-RU" sz="1600" dirty="0" err="1" smtClean="0"/>
              <a:t>коворгинга</a:t>
            </a:r>
            <a:r>
              <a:rPr lang="ru-RU" sz="1600" dirty="0" smtClean="0"/>
              <a:t>, включающего шахматную гостиную, </a:t>
            </a:r>
            <a:r>
              <a:rPr lang="ru-RU" sz="1600" dirty="0" err="1" smtClean="0"/>
              <a:t>медиазону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grpSp>
        <p:nvGrpSpPr>
          <p:cNvPr id="36" name="Группа 35"/>
          <p:cNvGrpSpPr/>
          <p:nvPr/>
        </p:nvGrpSpPr>
        <p:grpSpPr>
          <a:xfrm>
            <a:off x="482857" y="1800730"/>
            <a:ext cx="393120" cy="393480"/>
            <a:chOff x="426960" y="1255680"/>
            <a:chExt cx="393120" cy="393480"/>
          </a:xfrm>
        </p:grpSpPr>
        <p:sp>
          <p:nvSpPr>
            <p:cNvPr id="37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8" name="Picture 8"/>
            <p:cNvPicPr/>
            <p:nvPr/>
          </p:nvPicPr>
          <p:blipFill>
            <a:blip r:embed="rId4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1026" name="Picture 2" descr="C:\Users\дл\Desktop\март 2019\Поварова ГЦТ\20-03-2019_13-26-01\20-03-2019_12-31-57\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27" y="4135380"/>
            <a:ext cx="3241972" cy="164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3" name="Группа 42"/>
          <p:cNvGrpSpPr/>
          <p:nvPr/>
        </p:nvGrpSpPr>
        <p:grpSpPr>
          <a:xfrm>
            <a:off x="501324" y="3466846"/>
            <a:ext cx="393120" cy="393480"/>
            <a:chOff x="426960" y="1255680"/>
            <a:chExt cx="393120" cy="393480"/>
          </a:xfrm>
        </p:grpSpPr>
        <p:sp>
          <p:nvSpPr>
            <p:cNvPr id="44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46" name="Picture 8"/>
            <p:cNvPicPr/>
            <p:nvPr/>
          </p:nvPicPr>
          <p:blipFill>
            <a:blip r:embed="rId4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4" name="TextBox 3"/>
          <p:cNvSpPr txBox="1"/>
          <p:nvPr/>
        </p:nvSpPr>
        <p:spPr>
          <a:xfrm>
            <a:off x="1025285" y="3509067"/>
            <a:ext cx="58681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Фирменный стиль Центра «Точка роста»</a:t>
            </a:r>
            <a:endParaRPr lang="ru-RU" sz="1600" b="1" dirty="0"/>
          </a:p>
        </p:txBody>
      </p:sp>
      <p:pic>
        <p:nvPicPr>
          <p:cNvPr id="1027" name="Picture 3" descr="C:\Users\дл\Desktop\март 2019\Поварова ГЦТ\20-03-2019_13-26-01\20-03-2019_12-31-57\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35380"/>
            <a:ext cx="4023368" cy="174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27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3"/>
          <p:cNvSpPr/>
          <p:nvPr/>
        </p:nvSpPr>
        <p:spPr>
          <a:xfrm>
            <a:off x="644580" y="1143586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Прямоугольник 6"/>
          <p:cNvSpPr/>
          <p:nvPr/>
        </p:nvSpPr>
        <p:spPr>
          <a:xfrm>
            <a:off x="3374544" y="539158"/>
            <a:ext cx="5589944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280"/>
              </a:lnSpc>
              <a:spcBef>
                <a:spcPts val="3570"/>
              </a:spcBef>
              <a:spcAft>
                <a:spcPts val="2520"/>
              </a:spcAft>
            </a:pPr>
            <a:r>
              <a:rPr lang="ru" spc="-170" dirty="0" smtClean="0">
                <a:solidFill>
                  <a:srgbClr val="0067AC"/>
                </a:solidFill>
                <a:latin typeface="Arial"/>
                <a:cs typeface="Arial"/>
              </a:rPr>
              <a:t>Федеральный   проект «Современная школа»</a:t>
            </a:r>
            <a:endParaRPr lang="ru" spc="-170" dirty="0">
              <a:solidFill>
                <a:srgbClr val="0067AC"/>
              </a:solidFill>
              <a:latin typeface="Arial"/>
              <a:cs typeface="Arial"/>
            </a:endParaRPr>
          </a:p>
        </p:txBody>
      </p:sp>
      <p:sp>
        <p:nvSpPr>
          <p:cNvPr id="9" name="object 42"/>
          <p:cNvSpPr txBox="1"/>
          <p:nvPr/>
        </p:nvSpPr>
        <p:spPr>
          <a:xfrm>
            <a:off x="5313041" y="979120"/>
            <a:ext cx="34855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0067AC"/>
                </a:solidFill>
                <a:latin typeface="Arial"/>
                <a:cs typeface="Arial"/>
              </a:rPr>
              <a:t>СРОКИ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РЕАЛИЗАЦИИ: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01.01.2019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–</a:t>
            </a:r>
            <a:r>
              <a:rPr sz="1400" spc="-254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31.12.2024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394205" y="269158"/>
            <a:ext cx="14859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80" dirty="0">
                <a:solidFill>
                  <a:srgbClr val="0067AC"/>
                </a:solidFill>
                <a:latin typeface="Arial"/>
                <a:cs typeface="Arial"/>
              </a:rPr>
              <a:t>НАЦИОНАЛЬНЫЙ</a:t>
            </a:r>
            <a:r>
              <a:rPr sz="1000" spc="-55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000" spc="-90" dirty="0">
                <a:solidFill>
                  <a:srgbClr val="0067AC"/>
                </a:solidFill>
                <a:latin typeface="Arial"/>
                <a:cs typeface="Arial"/>
              </a:rPr>
              <a:t>ПРОЕКТ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39"/>
          <p:cNvSpPr txBox="1"/>
          <p:nvPr/>
        </p:nvSpPr>
        <p:spPr>
          <a:xfrm>
            <a:off x="1368790" y="462427"/>
            <a:ext cx="1529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70" dirty="0">
                <a:solidFill>
                  <a:srgbClr val="0067AC"/>
                </a:solidFill>
                <a:latin typeface="Arial"/>
                <a:cs typeface="Arial"/>
              </a:rPr>
              <a:t>ОБРАЗОВАНИЕ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1" name="object 13"/>
          <p:cNvSpPr/>
          <p:nvPr/>
        </p:nvSpPr>
        <p:spPr>
          <a:xfrm>
            <a:off x="2847705" y="962063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0" name="Группа 39"/>
          <p:cNvGrpSpPr/>
          <p:nvPr/>
        </p:nvGrpSpPr>
        <p:grpSpPr>
          <a:xfrm>
            <a:off x="541224" y="159557"/>
            <a:ext cx="646400" cy="602590"/>
            <a:chOff x="225807" y="270814"/>
            <a:chExt cx="755650" cy="755650"/>
          </a:xfrm>
        </p:grpSpPr>
        <p:sp>
          <p:nvSpPr>
            <p:cNvPr id="41" name="object 47"/>
            <p:cNvSpPr/>
            <p:nvPr/>
          </p:nvSpPr>
          <p:spPr>
            <a:xfrm>
              <a:off x="225807" y="270814"/>
              <a:ext cx="755650" cy="755650"/>
            </a:xfrm>
            <a:custGeom>
              <a:avLst/>
              <a:gdLst/>
              <a:ahLst/>
              <a:cxnLst/>
              <a:rect l="l" t="t" r="r" b="b"/>
              <a:pathLst>
                <a:path w="755650" h="755650">
                  <a:moveTo>
                    <a:pt x="377545" y="755091"/>
                  </a:moveTo>
                  <a:lnTo>
                    <a:pt x="424903" y="752149"/>
                  </a:lnTo>
                  <a:lnTo>
                    <a:pt x="470505" y="743560"/>
                  </a:lnTo>
                  <a:lnTo>
                    <a:pt x="513999" y="729677"/>
                  </a:lnTo>
                  <a:lnTo>
                    <a:pt x="555029" y="710855"/>
                  </a:lnTo>
                  <a:lnTo>
                    <a:pt x="593243" y="687446"/>
                  </a:lnTo>
                  <a:lnTo>
                    <a:pt x="628287" y="659805"/>
                  </a:lnTo>
                  <a:lnTo>
                    <a:pt x="659805" y="628287"/>
                  </a:lnTo>
                  <a:lnTo>
                    <a:pt x="687446" y="593243"/>
                  </a:lnTo>
                  <a:lnTo>
                    <a:pt x="710855" y="555029"/>
                  </a:lnTo>
                  <a:lnTo>
                    <a:pt x="729677" y="513999"/>
                  </a:lnTo>
                  <a:lnTo>
                    <a:pt x="743560" y="470505"/>
                  </a:lnTo>
                  <a:lnTo>
                    <a:pt x="752149" y="424903"/>
                  </a:lnTo>
                  <a:lnTo>
                    <a:pt x="755091" y="377545"/>
                  </a:lnTo>
                  <a:lnTo>
                    <a:pt x="752149" y="330187"/>
                  </a:lnTo>
                  <a:lnTo>
                    <a:pt x="743560" y="284585"/>
                  </a:lnTo>
                  <a:lnTo>
                    <a:pt x="729677" y="241091"/>
                  </a:lnTo>
                  <a:lnTo>
                    <a:pt x="710855" y="200061"/>
                  </a:lnTo>
                  <a:lnTo>
                    <a:pt x="687446" y="161847"/>
                  </a:lnTo>
                  <a:lnTo>
                    <a:pt x="659805" y="126804"/>
                  </a:lnTo>
                  <a:lnTo>
                    <a:pt x="628287" y="95285"/>
                  </a:lnTo>
                  <a:lnTo>
                    <a:pt x="593243" y="67644"/>
                  </a:lnTo>
                  <a:lnTo>
                    <a:pt x="555029" y="44236"/>
                  </a:lnTo>
                  <a:lnTo>
                    <a:pt x="513999" y="25413"/>
                  </a:lnTo>
                  <a:lnTo>
                    <a:pt x="470505" y="11530"/>
                  </a:lnTo>
                  <a:lnTo>
                    <a:pt x="424903" y="2941"/>
                  </a:lnTo>
                  <a:lnTo>
                    <a:pt x="377545" y="0"/>
                  </a:lnTo>
                  <a:lnTo>
                    <a:pt x="330187" y="2941"/>
                  </a:lnTo>
                  <a:lnTo>
                    <a:pt x="284585" y="11530"/>
                  </a:lnTo>
                  <a:lnTo>
                    <a:pt x="241091" y="25413"/>
                  </a:lnTo>
                  <a:lnTo>
                    <a:pt x="200061" y="44236"/>
                  </a:lnTo>
                  <a:lnTo>
                    <a:pt x="161847" y="67644"/>
                  </a:lnTo>
                  <a:lnTo>
                    <a:pt x="126804" y="95285"/>
                  </a:lnTo>
                  <a:lnTo>
                    <a:pt x="95285" y="126804"/>
                  </a:lnTo>
                  <a:lnTo>
                    <a:pt x="67644" y="161847"/>
                  </a:lnTo>
                  <a:lnTo>
                    <a:pt x="44236" y="200061"/>
                  </a:lnTo>
                  <a:lnTo>
                    <a:pt x="25413" y="241091"/>
                  </a:lnTo>
                  <a:lnTo>
                    <a:pt x="11530" y="284585"/>
                  </a:lnTo>
                  <a:lnTo>
                    <a:pt x="2941" y="330187"/>
                  </a:lnTo>
                  <a:lnTo>
                    <a:pt x="0" y="377545"/>
                  </a:lnTo>
                  <a:lnTo>
                    <a:pt x="2941" y="424903"/>
                  </a:lnTo>
                  <a:lnTo>
                    <a:pt x="11530" y="470505"/>
                  </a:lnTo>
                  <a:lnTo>
                    <a:pt x="25413" y="513999"/>
                  </a:lnTo>
                  <a:lnTo>
                    <a:pt x="44236" y="555029"/>
                  </a:lnTo>
                  <a:lnTo>
                    <a:pt x="67644" y="593243"/>
                  </a:lnTo>
                  <a:lnTo>
                    <a:pt x="95285" y="628287"/>
                  </a:lnTo>
                  <a:lnTo>
                    <a:pt x="126804" y="659805"/>
                  </a:lnTo>
                  <a:lnTo>
                    <a:pt x="161847" y="687446"/>
                  </a:lnTo>
                  <a:lnTo>
                    <a:pt x="200061" y="710855"/>
                  </a:lnTo>
                  <a:lnTo>
                    <a:pt x="241091" y="729677"/>
                  </a:lnTo>
                  <a:lnTo>
                    <a:pt x="284585" y="743560"/>
                  </a:lnTo>
                  <a:lnTo>
                    <a:pt x="330187" y="752149"/>
                  </a:lnTo>
                  <a:lnTo>
                    <a:pt x="377545" y="755091"/>
                  </a:lnTo>
                  <a:close/>
                </a:path>
              </a:pathLst>
            </a:custGeom>
            <a:ln w="25400">
              <a:solidFill>
                <a:srgbClr val="0067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79"/>
            <p:cNvSpPr/>
            <p:nvPr/>
          </p:nvSpPr>
          <p:spPr>
            <a:xfrm>
              <a:off x="387356" y="496760"/>
              <a:ext cx="432434" cy="360045"/>
            </a:xfrm>
            <a:custGeom>
              <a:avLst/>
              <a:gdLst/>
              <a:ahLst/>
              <a:cxnLst/>
              <a:rect l="l" t="t" r="r" b="b"/>
              <a:pathLst>
                <a:path w="432434" h="360044">
                  <a:moveTo>
                    <a:pt x="46456" y="0"/>
                  </a:moveTo>
                  <a:lnTo>
                    <a:pt x="25222" y="0"/>
                  </a:lnTo>
                  <a:lnTo>
                    <a:pt x="15403" y="1878"/>
                  </a:lnTo>
                  <a:lnTo>
                    <a:pt x="7386" y="6999"/>
                  </a:lnTo>
                  <a:lnTo>
                    <a:pt x="1981" y="14589"/>
                  </a:lnTo>
                  <a:lnTo>
                    <a:pt x="0" y="23876"/>
                  </a:lnTo>
                  <a:lnTo>
                    <a:pt x="0" y="310019"/>
                  </a:lnTo>
                  <a:lnTo>
                    <a:pt x="1981" y="319269"/>
                  </a:lnTo>
                  <a:lnTo>
                    <a:pt x="7386" y="326840"/>
                  </a:lnTo>
                  <a:lnTo>
                    <a:pt x="15403" y="331954"/>
                  </a:lnTo>
                  <a:lnTo>
                    <a:pt x="25222" y="333832"/>
                  </a:lnTo>
                  <a:lnTo>
                    <a:pt x="178092" y="333832"/>
                  </a:lnTo>
                  <a:lnTo>
                    <a:pt x="178092" y="352539"/>
                  </a:lnTo>
                  <a:lnTo>
                    <a:pt x="185674" y="359829"/>
                  </a:lnTo>
                  <a:lnTo>
                    <a:pt x="246253" y="359829"/>
                  </a:lnTo>
                  <a:lnTo>
                    <a:pt x="253847" y="352539"/>
                  </a:lnTo>
                  <a:lnTo>
                    <a:pt x="253847" y="348068"/>
                  </a:lnTo>
                  <a:lnTo>
                    <a:pt x="192201" y="348068"/>
                  </a:lnTo>
                  <a:lnTo>
                    <a:pt x="189852" y="346075"/>
                  </a:lnTo>
                  <a:lnTo>
                    <a:pt x="189852" y="324726"/>
                  </a:lnTo>
                  <a:lnTo>
                    <a:pt x="187210" y="322072"/>
                  </a:lnTo>
                  <a:lnTo>
                    <a:pt x="17818" y="322072"/>
                  </a:lnTo>
                  <a:lnTo>
                    <a:pt x="11760" y="316661"/>
                  </a:lnTo>
                  <a:lnTo>
                    <a:pt x="11760" y="17170"/>
                  </a:lnTo>
                  <a:lnTo>
                    <a:pt x="17818" y="11760"/>
                  </a:lnTo>
                  <a:lnTo>
                    <a:pt x="46456" y="11760"/>
                  </a:lnTo>
                  <a:lnTo>
                    <a:pt x="46456" y="0"/>
                  </a:lnTo>
                  <a:close/>
                </a:path>
                <a:path w="432434" h="360044">
                  <a:moveTo>
                    <a:pt x="406704" y="0"/>
                  </a:moveTo>
                  <a:lnTo>
                    <a:pt x="385470" y="0"/>
                  </a:lnTo>
                  <a:lnTo>
                    <a:pt x="385470" y="11760"/>
                  </a:lnTo>
                  <a:lnTo>
                    <a:pt x="414172" y="11760"/>
                  </a:lnTo>
                  <a:lnTo>
                    <a:pt x="420230" y="17170"/>
                  </a:lnTo>
                  <a:lnTo>
                    <a:pt x="420230" y="316661"/>
                  </a:lnTo>
                  <a:lnTo>
                    <a:pt x="414172" y="322072"/>
                  </a:lnTo>
                  <a:lnTo>
                    <a:pt x="244729" y="322072"/>
                  </a:lnTo>
                  <a:lnTo>
                    <a:pt x="242074" y="324726"/>
                  </a:lnTo>
                  <a:lnTo>
                    <a:pt x="242074" y="346075"/>
                  </a:lnTo>
                  <a:lnTo>
                    <a:pt x="239788" y="348068"/>
                  </a:lnTo>
                  <a:lnTo>
                    <a:pt x="253847" y="348068"/>
                  </a:lnTo>
                  <a:lnTo>
                    <a:pt x="253847" y="333832"/>
                  </a:lnTo>
                  <a:lnTo>
                    <a:pt x="406704" y="333832"/>
                  </a:lnTo>
                  <a:lnTo>
                    <a:pt x="416538" y="331954"/>
                  </a:lnTo>
                  <a:lnTo>
                    <a:pt x="424576" y="326840"/>
                  </a:lnTo>
                  <a:lnTo>
                    <a:pt x="430000" y="319269"/>
                  </a:lnTo>
                  <a:lnTo>
                    <a:pt x="431990" y="310019"/>
                  </a:lnTo>
                  <a:lnTo>
                    <a:pt x="431990" y="23875"/>
                  </a:lnTo>
                  <a:lnTo>
                    <a:pt x="430000" y="14589"/>
                  </a:lnTo>
                  <a:lnTo>
                    <a:pt x="424576" y="6999"/>
                  </a:lnTo>
                  <a:lnTo>
                    <a:pt x="416538" y="1878"/>
                  </a:lnTo>
                  <a:lnTo>
                    <a:pt x="406704" y="0"/>
                  </a:lnTo>
                  <a:close/>
                </a:path>
                <a:path w="432434" h="360044">
                  <a:moveTo>
                    <a:pt x="180263" y="5461"/>
                  </a:moveTo>
                  <a:lnTo>
                    <a:pt x="72047" y="5461"/>
                  </a:lnTo>
                  <a:lnTo>
                    <a:pt x="69392" y="8115"/>
                  </a:lnTo>
                  <a:lnTo>
                    <a:pt x="69392" y="11760"/>
                  </a:lnTo>
                  <a:lnTo>
                    <a:pt x="182854" y="11760"/>
                  </a:lnTo>
                  <a:lnTo>
                    <a:pt x="182854" y="8115"/>
                  </a:lnTo>
                  <a:lnTo>
                    <a:pt x="180263" y="5461"/>
                  </a:lnTo>
                  <a:close/>
                </a:path>
                <a:path w="432434" h="360044">
                  <a:moveTo>
                    <a:pt x="221843" y="0"/>
                  </a:moveTo>
                  <a:lnTo>
                    <a:pt x="210083" y="0"/>
                  </a:lnTo>
                  <a:lnTo>
                    <a:pt x="210083" y="11760"/>
                  </a:lnTo>
                  <a:lnTo>
                    <a:pt x="221843" y="11760"/>
                  </a:lnTo>
                  <a:lnTo>
                    <a:pt x="221843" y="0"/>
                  </a:lnTo>
                  <a:close/>
                </a:path>
                <a:path w="432434" h="360044">
                  <a:moveTo>
                    <a:pt x="327774" y="0"/>
                  </a:moveTo>
                  <a:lnTo>
                    <a:pt x="282194" y="0"/>
                  </a:lnTo>
                  <a:lnTo>
                    <a:pt x="282194" y="11760"/>
                  </a:lnTo>
                  <a:lnTo>
                    <a:pt x="327774" y="11760"/>
                  </a:lnTo>
                  <a:lnTo>
                    <a:pt x="327774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80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8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82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83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84"/>
            <p:cNvSpPr/>
            <p:nvPr/>
          </p:nvSpPr>
          <p:spPr>
            <a:xfrm>
              <a:off x="427931" y="471589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160388" y="0"/>
                  </a:moveTo>
                  <a:lnTo>
                    <a:pt x="0" y="0"/>
                  </a:lnTo>
                  <a:lnTo>
                    <a:pt x="0" y="323367"/>
                  </a:lnTo>
                  <a:lnTo>
                    <a:pt x="158750" y="323367"/>
                  </a:lnTo>
                  <a:lnTo>
                    <a:pt x="165163" y="326478"/>
                  </a:lnTo>
                  <a:lnTo>
                    <a:pt x="173151" y="335661"/>
                  </a:lnTo>
                  <a:lnTo>
                    <a:pt x="175387" y="341122"/>
                  </a:lnTo>
                  <a:lnTo>
                    <a:pt x="175387" y="323481"/>
                  </a:lnTo>
                  <a:lnTo>
                    <a:pt x="169506" y="323481"/>
                  </a:lnTo>
                  <a:lnTo>
                    <a:pt x="164566" y="319722"/>
                  </a:lnTo>
                  <a:lnTo>
                    <a:pt x="158330" y="317487"/>
                  </a:lnTo>
                  <a:lnTo>
                    <a:pt x="5880" y="317487"/>
                  </a:lnTo>
                  <a:lnTo>
                    <a:pt x="5880" y="5880"/>
                  </a:lnTo>
                  <a:lnTo>
                    <a:pt x="168713" y="5880"/>
                  </a:lnTo>
                  <a:lnTo>
                    <a:pt x="168033" y="4699"/>
                  </a:lnTo>
                  <a:lnTo>
                    <a:pt x="160388" y="0"/>
                  </a:lnTo>
                  <a:close/>
                </a:path>
                <a:path w="175895" h="341630">
                  <a:moveTo>
                    <a:pt x="168713" y="5880"/>
                  </a:moveTo>
                  <a:lnTo>
                    <a:pt x="161505" y="5880"/>
                  </a:lnTo>
                  <a:lnTo>
                    <a:pt x="169506" y="13881"/>
                  </a:lnTo>
                  <a:lnTo>
                    <a:pt x="169506" y="323481"/>
                  </a:lnTo>
                  <a:lnTo>
                    <a:pt x="175387" y="323481"/>
                  </a:lnTo>
                  <a:lnTo>
                    <a:pt x="175387" y="19354"/>
                  </a:lnTo>
                  <a:lnTo>
                    <a:pt x="174218" y="15290"/>
                  </a:lnTo>
                  <a:lnTo>
                    <a:pt x="172097" y="11760"/>
                  </a:lnTo>
                  <a:lnTo>
                    <a:pt x="168713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85"/>
            <p:cNvSpPr/>
            <p:nvPr/>
          </p:nvSpPr>
          <p:spPr>
            <a:xfrm>
              <a:off x="422046" y="465709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157518" y="0"/>
                  </a:moveTo>
                  <a:lnTo>
                    <a:pt x="2654" y="0"/>
                  </a:lnTo>
                  <a:lnTo>
                    <a:pt x="0" y="2641"/>
                  </a:lnTo>
                  <a:lnTo>
                    <a:pt x="0" y="332486"/>
                  </a:lnTo>
                  <a:lnTo>
                    <a:pt x="2654" y="335127"/>
                  </a:lnTo>
                  <a:lnTo>
                    <a:pt x="167398" y="335127"/>
                  </a:lnTo>
                  <a:lnTo>
                    <a:pt x="175399" y="343128"/>
                  </a:lnTo>
                  <a:lnTo>
                    <a:pt x="175399" y="356247"/>
                  </a:lnTo>
                  <a:lnTo>
                    <a:pt x="178041" y="358889"/>
                  </a:lnTo>
                  <a:lnTo>
                    <a:pt x="184505" y="358889"/>
                  </a:lnTo>
                  <a:lnTo>
                    <a:pt x="187159" y="356247"/>
                  </a:lnTo>
                  <a:lnTo>
                    <a:pt x="187159" y="329361"/>
                  </a:lnTo>
                  <a:lnTo>
                    <a:pt x="175399" y="329361"/>
                  </a:lnTo>
                  <a:lnTo>
                    <a:pt x="170459" y="325602"/>
                  </a:lnTo>
                  <a:lnTo>
                    <a:pt x="164223" y="323367"/>
                  </a:lnTo>
                  <a:lnTo>
                    <a:pt x="11772" y="323367"/>
                  </a:lnTo>
                  <a:lnTo>
                    <a:pt x="11772" y="11760"/>
                  </a:lnTo>
                  <a:lnTo>
                    <a:pt x="181055" y="11760"/>
                  </a:lnTo>
                  <a:lnTo>
                    <a:pt x="176677" y="7045"/>
                  </a:lnTo>
                  <a:lnTo>
                    <a:pt x="171046" y="3262"/>
                  </a:lnTo>
                  <a:lnTo>
                    <a:pt x="164592" y="848"/>
                  </a:lnTo>
                  <a:lnTo>
                    <a:pt x="157518" y="0"/>
                  </a:lnTo>
                  <a:close/>
                </a:path>
                <a:path w="187325" h="359409">
                  <a:moveTo>
                    <a:pt x="181055" y="11760"/>
                  </a:moveTo>
                  <a:lnTo>
                    <a:pt x="167398" y="11760"/>
                  </a:lnTo>
                  <a:lnTo>
                    <a:pt x="175399" y="19761"/>
                  </a:lnTo>
                  <a:lnTo>
                    <a:pt x="175399" y="329361"/>
                  </a:lnTo>
                  <a:lnTo>
                    <a:pt x="187159" y="329361"/>
                  </a:lnTo>
                  <a:lnTo>
                    <a:pt x="187159" y="25349"/>
                  </a:lnTo>
                  <a:lnTo>
                    <a:pt x="186270" y="21285"/>
                  </a:lnTo>
                  <a:lnTo>
                    <a:pt x="184569" y="17640"/>
                  </a:lnTo>
                  <a:lnTo>
                    <a:pt x="183743" y="15646"/>
                  </a:lnTo>
                  <a:lnTo>
                    <a:pt x="182626" y="13703"/>
                  </a:lnTo>
                  <a:lnTo>
                    <a:pt x="181279" y="12001"/>
                  </a:lnTo>
                  <a:lnTo>
                    <a:pt x="181055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86"/>
            <p:cNvSpPr/>
            <p:nvPr/>
          </p:nvSpPr>
          <p:spPr>
            <a:xfrm>
              <a:off x="667898" y="702437"/>
              <a:ext cx="61594" cy="48895"/>
            </a:xfrm>
            <a:custGeom>
              <a:avLst/>
              <a:gdLst/>
              <a:ahLst/>
              <a:cxnLst/>
              <a:rect l="l" t="t" r="r" b="b"/>
              <a:pathLst>
                <a:path w="61595" h="48895">
                  <a:moveTo>
                    <a:pt x="4940" y="17119"/>
                  </a:moveTo>
                  <a:lnTo>
                    <a:pt x="177" y="21526"/>
                  </a:lnTo>
                  <a:lnTo>
                    <a:pt x="0" y="25234"/>
                  </a:lnTo>
                  <a:lnTo>
                    <a:pt x="2184" y="27647"/>
                  </a:lnTo>
                  <a:lnTo>
                    <a:pt x="21818" y="48056"/>
                  </a:lnTo>
                  <a:lnTo>
                    <a:pt x="22593" y="48399"/>
                  </a:lnTo>
                  <a:lnTo>
                    <a:pt x="23418" y="48577"/>
                  </a:lnTo>
                  <a:lnTo>
                    <a:pt x="25882" y="48577"/>
                  </a:lnTo>
                  <a:lnTo>
                    <a:pt x="27584" y="47815"/>
                  </a:lnTo>
                  <a:lnTo>
                    <a:pt x="39297" y="33870"/>
                  </a:lnTo>
                  <a:lnTo>
                    <a:pt x="23939" y="33870"/>
                  </a:lnTo>
                  <a:lnTo>
                    <a:pt x="8648" y="17284"/>
                  </a:lnTo>
                  <a:lnTo>
                    <a:pt x="4940" y="17119"/>
                  </a:lnTo>
                  <a:close/>
                </a:path>
                <a:path w="61595" h="48895">
                  <a:moveTo>
                    <a:pt x="55816" y="0"/>
                  </a:moveTo>
                  <a:lnTo>
                    <a:pt x="52120" y="292"/>
                  </a:lnTo>
                  <a:lnTo>
                    <a:pt x="50050" y="2819"/>
                  </a:lnTo>
                  <a:lnTo>
                    <a:pt x="23939" y="33870"/>
                  </a:lnTo>
                  <a:lnTo>
                    <a:pt x="39297" y="33870"/>
                  </a:lnTo>
                  <a:lnTo>
                    <a:pt x="59054" y="10350"/>
                  </a:lnTo>
                  <a:lnTo>
                    <a:pt x="61175" y="7874"/>
                  </a:lnTo>
                  <a:lnTo>
                    <a:pt x="60820" y="4178"/>
                  </a:lnTo>
                  <a:lnTo>
                    <a:pt x="58343" y="2057"/>
                  </a:lnTo>
                  <a:lnTo>
                    <a:pt x="55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87"/>
            <p:cNvSpPr/>
            <p:nvPr/>
          </p:nvSpPr>
          <p:spPr>
            <a:xfrm>
              <a:off x="603318" y="471576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77990" y="0"/>
                  </a:moveTo>
                  <a:lnTo>
                    <a:pt x="14998" y="0"/>
                  </a:lnTo>
                  <a:lnTo>
                    <a:pt x="7353" y="4711"/>
                  </a:lnTo>
                  <a:lnTo>
                    <a:pt x="3302" y="11772"/>
                  </a:lnTo>
                  <a:lnTo>
                    <a:pt x="1181" y="15290"/>
                  </a:lnTo>
                  <a:lnTo>
                    <a:pt x="0" y="19354"/>
                  </a:lnTo>
                  <a:lnTo>
                    <a:pt x="0" y="341134"/>
                  </a:lnTo>
                  <a:lnTo>
                    <a:pt x="2235" y="335660"/>
                  </a:lnTo>
                  <a:lnTo>
                    <a:pt x="10236" y="326491"/>
                  </a:lnTo>
                  <a:lnTo>
                    <a:pt x="16388" y="323494"/>
                  </a:lnTo>
                  <a:lnTo>
                    <a:pt x="5880" y="323494"/>
                  </a:lnTo>
                  <a:lnTo>
                    <a:pt x="5880" y="13881"/>
                  </a:lnTo>
                  <a:lnTo>
                    <a:pt x="13881" y="5880"/>
                  </a:lnTo>
                  <a:lnTo>
                    <a:pt x="77990" y="5880"/>
                  </a:lnTo>
                  <a:lnTo>
                    <a:pt x="77990" y="0"/>
                  </a:lnTo>
                  <a:close/>
                </a:path>
                <a:path w="175895" h="341630">
                  <a:moveTo>
                    <a:pt x="175387" y="5880"/>
                  </a:moveTo>
                  <a:lnTo>
                    <a:pt x="169506" y="5880"/>
                  </a:lnTo>
                  <a:lnTo>
                    <a:pt x="169506" y="317487"/>
                  </a:lnTo>
                  <a:lnTo>
                    <a:pt x="17056" y="317487"/>
                  </a:lnTo>
                  <a:lnTo>
                    <a:pt x="10883" y="319722"/>
                  </a:lnTo>
                  <a:lnTo>
                    <a:pt x="5880" y="323494"/>
                  </a:lnTo>
                  <a:lnTo>
                    <a:pt x="16388" y="323494"/>
                  </a:lnTo>
                  <a:lnTo>
                    <a:pt x="16649" y="323367"/>
                  </a:lnTo>
                  <a:lnTo>
                    <a:pt x="175387" y="323367"/>
                  </a:lnTo>
                  <a:lnTo>
                    <a:pt x="175387" y="5880"/>
                  </a:lnTo>
                  <a:close/>
                </a:path>
                <a:path w="175895" h="341630">
                  <a:moveTo>
                    <a:pt x="66230" y="34302"/>
                  </a:moveTo>
                  <a:lnTo>
                    <a:pt x="66230" y="186448"/>
                  </a:lnTo>
                  <a:lnTo>
                    <a:pt x="66700" y="187693"/>
                  </a:lnTo>
                  <a:lnTo>
                    <a:pt x="67462" y="188747"/>
                  </a:lnTo>
                  <a:lnTo>
                    <a:pt x="83172" y="209041"/>
                  </a:lnTo>
                  <a:lnTo>
                    <a:pt x="83172" y="222681"/>
                  </a:lnTo>
                  <a:lnTo>
                    <a:pt x="85763" y="225272"/>
                  </a:lnTo>
                  <a:lnTo>
                    <a:pt x="92290" y="225272"/>
                  </a:lnTo>
                  <a:lnTo>
                    <a:pt x="94932" y="222681"/>
                  </a:lnTo>
                  <a:lnTo>
                    <a:pt x="94932" y="209041"/>
                  </a:lnTo>
                  <a:lnTo>
                    <a:pt x="103878" y="197446"/>
                  </a:lnTo>
                  <a:lnTo>
                    <a:pt x="89052" y="197446"/>
                  </a:lnTo>
                  <a:lnTo>
                    <a:pt x="77990" y="183159"/>
                  </a:lnTo>
                  <a:lnTo>
                    <a:pt x="77990" y="36944"/>
                  </a:lnTo>
                  <a:lnTo>
                    <a:pt x="68872" y="36944"/>
                  </a:lnTo>
                  <a:lnTo>
                    <a:pt x="66230" y="34302"/>
                  </a:lnTo>
                  <a:close/>
                </a:path>
                <a:path w="175895" h="341630">
                  <a:moveTo>
                    <a:pt x="111810" y="34302"/>
                  </a:moveTo>
                  <a:lnTo>
                    <a:pt x="109169" y="36944"/>
                  </a:lnTo>
                  <a:lnTo>
                    <a:pt x="100050" y="36944"/>
                  </a:lnTo>
                  <a:lnTo>
                    <a:pt x="100050" y="183159"/>
                  </a:lnTo>
                  <a:lnTo>
                    <a:pt x="89052" y="197446"/>
                  </a:lnTo>
                  <a:lnTo>
                    <a:pt x="103878" y="197446"/>
                  </a:lnTo>
                  <a:lnTo>
                    <a:pt x="111404" y="187693"/>
                  </a:lnTo>
                  <a:lnTo>
                    <a:pt x="111810" y="186448"/>
                  </a:lnTo>
                  <a:lnTo>
                    <a:pt x="111810" y="34302"/>
                  </a:lnTo>
                  <a:close/>
                </a:path>
                <a:path w="175895" h="341630">
                  <a:moveTo>
                    <a:pt x="77990" y="5880"/>
                  </a:moveTo>
                  <a:lnTo>
                    <a:pt x="66230" y="5880"/>
                  </a:lnTo>
                  <a:lnTo>
                    <a:pt x="66230" y="34302"/>
                  </a:lnTo>
                  <a:lnTo>
                    <a:pt x="68872" y="36944"/>
                  </a:lnTo>
                  <a:lnTo>
                    <a:pt x="109169" y="36944"/>
                  </a:lnTo>
                  <a:lnTo>
                    <a:pt x="111810" y="34302"/>
                  </a:lnTo>
                  <a:lnTo>
                    <a:pt x="111810" y="25184"/>
                  </a:lnTo>
                  <a:lnTo>
                    <a:pt x="77990" y="25184"/>
                  </a:lnTo>
                  <a:lnTo>
                    <a:pt x="77990" y="5880"/>
                  </a:lnTo>
                  <a:close/>
                </a:path>
                <a:path w="175895" h="341630">
                  <a:moveTo>
                    <a:pt x="175387" y="0"/>
                  </a:moveTo>
                  <a:lnTo>
                    <a:pt x="100050" y="0"/>
                  </a:lnTo>
                  <a:lnTo>
                    <a:pt x="100050" y="25184"/>
                  </a:lnTo>
                  <a:lnTo>
                    <a:pt x="111810" y="25184"/>
                  </a:lnTo>
                  <a:lnTo>
                    <a:pt x="111810" y="5880"/>
                  </a:lnTo>
                  <a:lnTo>
                    <a:pt x="175387" y="5880"/>
                  </a:lnTo>
                  <a:lnTo>
                    <a:pt x="1753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88"/>
            <p:cNvSpPr/>
            <p:nvPr/>
          </p:nvSpPr>
          <p:spPr>
            <a:xfrm>
              <a:off x="597443" y="465696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83870" y="0"/>
                  </a:moveTo>
                  <a:lnTo>
                    <a:pt x="29641" y="0"/>
                  </a:lnTo>
                  <a:lnTo>
                    <a:pt x="22560" y="848"/>
                  </a:lnTo>
                  <a:lnTo>
                    <a:pt x="2590" y="17640"/>
                  </a:lnTo>
                  <a:lnTo>
                    <a:pt x="876" y="21297"/>
                  </a:lnTo>
                  <a:lnTo>
                    <a:pt x="0" y="25349"/>
                  </a:lnTo>
                  <a:lnTo>
                    <a:pt x="0" y="356247"/>
                  </a:lnTo>
                  <a:lnTo>
                    <a:pt x="2641" y="358889"/>
                  </a:lnTo>
                  <a:lnTo>
                    <a:pt x="9118" y="358889"/>
                  </a:lnTo>
                  <a:lnTo>
                    <a:pt x="11760" y="356247"/>
                  </a:lnTo>
                  <a:lnTo>
                    <a:pt x="11760" y="343128"/>
                  </a:lnTo>
                  <a:lnTo>
                    <a:pt x="19761" y="335127"/>
                  </a:lnTo>
                  <a:lnTo>
                    <a:pt x="184556" y="335127"/>
                  </a:lnTo>
                  <a:lnTo>
                    <a:pt x="187147" y="332486"/>
                  </a:lnTo>
                  <a:lnTo>
                    <a:pt x="187147" y="329374"/>
                  </a:lnTo>
                  <a:lnTo>
                    <a:pt x="11760" y="329374"/>
                  </a:lnTo>
                  <a:lnTo>
                    <a:pt x="11760" y="19761"/>
                  </a:lnTo>
                  <a:lnTo>
                    <a:pt x="19761" y="11760"/>
                  </a:lnTo>
                  <a:lnTo>
                    <a:pt x="83870" y="11760"/>
                  </a:lnTo>
                  <a:lnTo>
                    <a:pt x="83870" y="0"/>
                  </a:lnTo>
                  <a:close/>
                </a:path>
                <a:path w="187325" h="359409">
                  <a:moveTo>
                    <a:pt x="184556" y="0"/>
                  </a:moveTo>
                  <a:lnTo>
                    <a:pt x="105930" y="0"/>
                  </a:lnTo>
                  <a:lnTo>
                    <a:pt x="105930" y="11760"/>
                  </a:lnTo>
                  <a:lnTo>
                    <a:pt x="175387" y="11760"/>
                  </a:lnTo>
                  <a:lnTo>
                    <a:pt x="175387" y="323367"/>
                  </a:lnTo>
                  <a:lnTo>
                    <a:pt x="22936" y="323367"/>
                  </a:lnTo>
                  <a:lnTo>
                    <a:pt x="16764" y="325602"/>
                  </a:lnTo>
                  <a:lnTo>
                    <a:pt x="11760" y="329374"/>
                  </a:lnTo>
                  <a:lnTo>
                    <a:pt x="187147" y="329374"/>
                  </a:lnTo>
                  <a:lnTo>
                    <a:pt x="187147" y="2641"/>
                  </a:lnTo>
                  <a:lnTo>
                    <a:pt x="18455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89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90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9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92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93"/>
            <p:cNvSpPr/>
            <p:nvPr/>
          </p:nvSpPr>
          <p:spPr>
            <a:xfrm>
              <a:off x="675427" y="428002"/>
              <a:ext cx="34290" cy="250825"/>
            </a:xfrm>
            <a:custGeom>
              <a:avLst/>
              <a:gdLst/>
              <a:ahLst/>
              <a:cxnLst/>
              <a:rect l="l" t="t" r="r" b="b"/>
              <a:pathLst>
                <a:path w="34290" h="250825">
                  <a:moveTo>
                    <a:pt x="26238" y="0"/>
                  </a:moveTo>
                  <a:lnTo>
                    <a:pt x="7594" y="0"/>
                  </a:lnTo>
                  <a:lnTo>
                    <a:pt x="0" y="7581"/>
                  </a:lnTo>
                  <a:lnTo>
                    <a:pt x="0" y="228739"/>
                  </a:lnTo>
                  <a:lnTo>
                    <a:pt x="16941" y="250609"/>
                  </a:lnTo>
                  <a:lnTo>
                    <a:pt x="24332" y="241033"/>
                  </a:lnTo>
                  <a:lnTo>
                    <a:pt x="16941" y="241033"/>
                  </a:lnTo>
                  <a:lnTo>
                    <a:pt x="5880" y="226733"/>
                  </a:lnTo>
                  <a:lnTo>
                    <a:pt x="5880" y="80518"/>
                  </a:lnTo>
                  <a:lnTo>
                    <a:pt x="33820" y="80517"/>
                  </a:lnTo>
                  <a:lnTo>
                    <a:pt x="33820" y="68757"/>
                  </a:lnTo>
                  <a:lnTo>
                    <a:pt x="5880" y="68757"/>
                  </a:lnTo>
                  <a:lnTo>
                    <a:pt x="5880" y="10820"/>
                  </a:lnTo>
                  <a:lnTo>
                    <a:pt x="10820" y="5880"/>
                  </a:lnTo>
                  <a:lnTo>
                    <a:pt x="32118" y="5880"/>
                  </a:lnTo>
                  <a:lnTo>
                    <a:pt x="26238" y="0"/>
                  </a:lnTo>
                  <a:close/>
                </a:path>
                <a:path w="34290" h="250825">
                  <a:moveTo>
                    <a:pt x="33820" y="80517"/>
                  </a:moveTo>
                  <a:lnTo>
                    <a:pt x="27940" y="80518"/>
                  </a:lnTo>
                  <a:lnTo>
                    <a:pt x="27940" y="226733"/>
                  </a:lnTo>
                  <a:lnTo>
                    <a:pt x="16941" y="241033"/>
                  </a:lnTo>
                  <a:lnTo>
                    <a:pt x="24332" y="241033"/>
                  </a:lnTo>
                  <a:lnTo>
                    <a:pt x="33820" y="228739"/>
                  </a:lnTo>
                  <a:lnTo>
                    <a:pt x="33820" y="80517"/>
                  </a:lnTo>
                  <a:close/>
                </a:path>
                <a:path w="34290" h="250825">
                  <a:moveTo>
                    <a:pt x="32118" y="5880"/>
                  </a:moveTo>
                  <a:lnTo>
                    <a:pt x="22999" y="5880"/>
                  </a:lnTo>
                  <a:lnTo>
                    <a:pt x="27940" y="10820"/>
                  </a:lnTo>
                  <a:lnTo>
                    <a:pt x="27940" y="68757"/>
                  </a:lnTo>
                  <a:lnTo>
                    <a:pt x="33820" y="68757"/>
                  </a:lnTo>
                  <a:lnTo>
                    <a:pt x="33820" y="7581"/>
                  </a:lnTo>
                  <a:lnTo>
                    <a:pt x="32118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94"/>
            <p:cNvSpPr/>
            <p:nvPr/>
          </p:nvSpPr>
          <p:spPr>
            <a:xfrm>
              <a:off x="669547" y="422122"/>
              <a:ext cx="45720" cy="262890"/>
            </a:xfrm>
            <a:custGeom>
              <a:avLst/>
              <a:gdLst/>
              <a:ahLst/>
              <a:cxnLst/>
              <a:rect l="l" t="t" r="r" b="b"/>
              <a:pathLst>
                <a:path w="45720" h="262890">
                  <a:moveTo>
                    <a:pt x="22821" y="0"/>
                  </a:moveTo>
                  <a:lnTo>
                    <a:pt x="13946" y="1796"/>
                  </a:lnTo>
                  <a:lnTo>
                    <a:pt x="6691" y="6691"/>
                  </a:lnTo>
                  <a:lnTo>
                    <a:pt x="1796" y="13946"/>
                  </a:lnTo>
                  <a:lnTo>
                    <a:pt x="0" y="22821"/>
                  </a:lnTo>
                  <a:lnTo>
                    <a:pt x="0" y="235915"/>
                  </a:lnTo>
                  <a:lnTo>
                    <a:pt x="469" y="237147"/>
                  </a:lnTo>
                  <a:lnTo>
                    <a:pt x="1231" y="238201"/>
                  </a:lnTo>
                  <a:lnTo>
                    <a:pt x="18173" y="260083"/>
                  </a:lnTo>
                  <a:lnTo>
                    <a:pt x="19240" y="261556"/>
                  </a:lnTo>
                  <a:lnTo>
                    <a:pt x="20993" y="262382"/>
                  </a:lnTo>
                  <a:lnTo>
                    <a:pt x="24650" y="262382"/>
                  </a:lnTo>
                  <a:lnTo>
                    <a:pt x="26352" y="261556"/>
                  </a:lnTo>
                  <a:lnTo>
                    <a:pt x="37643" y="246913"/>
                  </a:lnTo>
                  <a:lnTo>
                    <a:pt x="22821" y="246913"/>
                  </a:lnTo>
                  <a:lnTo>
                    <a:pt x="11760" y="232613"/>
                  </a:lnTo>
                  <a:lnTo>
                    <a:pt x="11760" y="16700"/>
                  </a:lnTo>
                  <a:lnTo>
                    <a:pt x="16700" y="11760"/>
                  </a:lnTo>
                  <a:lnTo>
                    <a:pt x="42312" y="11760"/>
                  </a:lnTo>
                  <a:lnTo>
                    <a:pt x="38896" y="6691"/>
                  </a:lnTo>
                  <a:lnTo>
                    <a:pt x="31660" y="1796"/>
                  </a:lnTo>
                  <a:lnTo>
                    <a:pt x="22821" y="0"/>
                  </a:lnTo>
                  <a:close/>
                </a:path>
                <a:path w="45720" h="262890">
                  <a:moveTo>
                    <a:pt x="42312" y="11760"/>
                  </a:moveTo>
                  <a:lnTo>
                    <a:pt x="28879" y="11760"/>
                  </a:lnTo>
                  <a:lnTo>
                    <a:pt x="33820" y="16700"/>
                  </a:lnTo>
                  <a:lnTo>
                    <a:pt x="33820" y="232613"/>
                  </a:lnTo>
                  <a:lnTo>
                    <a:pt x="22821" y="246913"/>
                  </a:lnTo>
                  <a:lnTo>
                    <a:pt x="37643" y="246913"/>
                  </a:lnTo>
                  <a:lnTo>
                    <a:pt x="45173" y="237147"/>
                  </a:lnTo>
                  <a:lnTo>
                    <a:pt x="45580" y="235915"/>
                  </a:lnTo>
                  <a:lnTo>
                    <a:pt x="45580" y="22821"/>
                  </a:lnTo>
                  <a:lnTo>
                    <a:pt x="43785" y="13946"/>
                  </a:lnTo>
                  <a:lnTo>
                    <a:pt x="42312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95"/>
            <p:cNvSpPr/>
            <p:nvPr/>
          </p:nvSpPr>
          <p:spPr>
            <a:xfrm>
              <a:off x="669550" y="496760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5">
                  <a:moveTo>
                    <a:pt x="4293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42938" y="11760"/>
                  </a:lnTo>
                  <a:lnTo>
                    <a:pt x="45580" y="9118"/>
                  </a:lnTo>
                  <a:lnTo>
                    <a:pt x="45580" y="2641"/>
                  </a:lnTo>
                  <a:lnTo>
                    <a:pt x="4293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96"/>
            <p:cNvSpPr/>
            <p:nvPr/>
          </p:nvSpPr>
          <p:spPr>
            <a:xfrm>
              <a:off x="686490" y="672731"/>
              <a:ext cx="12065" cy="24130"/>
            </a:xfrm>
            <a:custGeom>
              <a:avLst/>
              <a:gdLst/>
              <a:ahLst/>
              <a:cxnLst/>
              <a:rect l="l" t="t" r="r" b="b"/>
              <a:pathLst>
                <a:path w="12065" h="24129">
                  <a:moveTo>
                    <a:pt x="7226" y="0"/>
                  </a:moveTo>
                  <a:lnTo>
                    <a:pt x="4521" y="0"/>
                  </a:lnTo>
                  <a:lnTo>
                    <a:pt x="3225" y="469"/>
                  </a:lnTo>
                  <a:lnTo>
                    <a:pt x="2286" y="1231"/>
                  </a:lnTo>
                  <a:lnTo>
                    <a:pt x="876" y="2298"/>
                  </a:lnTo>
                  <a:lnTo>
                    <a:pt x="0" y="4000"/>
                  </a:lnTo>
                  <a:lnTo>
                    <a:pt x="0" y="21526"/>
                  </a:lnTo>
                  <a:lnTo>
                    <a:pt x="2590" y="24117"/>
                  </a:lnTo>
                  <a:lnTo>
                    <a:pt x="9118" y="24117"/>
                  </a:lnTo>
                  <a:lnTo>
                    <a:pt x="11760" y="21526"/>
                  </a:lnTo>
                  <a:lnTo>
                    <a:pt x="11760" y="4000"/>
                  </a:lnTo>
                  <a:lnTo>
                    <a:pt x="10883" y="2298"/>
                  </a:lnTo>
                  <a:lnTo>
                    <a:pt x="8470" y="469"/>
                  </a:lnTo>
                  <a:lnTo>
                    <a:pt x="722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97"/>
            <p:cNvSpPr/>
            <p:nvPr/>
          </p:nvSpPr>
          <p:spPr>
            <a:xfrm>
              <a:off x="685551" y="702437"/>
              <a:ext cx="43815" cy="48895"/>
            </a:xfrm>
            <a:custGeom>
              <a:avLst/>
              <a:gdLst/>
              <a:ahLst/>
              <a:cxnLst/>
              <a:rect l="l" t="t" r="r" b="b"/>
              <a:pathLst>
                <a:path w="43815" h="48895">
                  <a:moveTo>
                    <a:pt x="38163" y="0"/>
                  </a:moveTo>
                  <a:lnTo>
                    <a:pt x="34467" y="292"/>
                  </a:lnTo>
                  <a:lnTo>
                    <a:pt x="32397" y="2819"/>
                  </a:lnTo>
                  <a:lnTo>
                    <a:pt x="2057" y="38874"/>
                  </a:lnTo>
                  <a:lnTo>
                    <a:pt x="0" y="41402"/>
                  </a:lnTo>
                  <a:lnTo>
                    <a:pt x="292" y="45110"/>
                  </a:lnTo>
                  <a:lnTo>
                    <a:pt x="2755" y="47167"/>
                  </a:lnTo>
                  <a:lnTo>
                    <a:pt x="2997" y="47345"/>
                  </a:lnTo>
                  <a:lnTo>
                    <a:pt x="3225" y="47574"/>
                  </a:lnTo>
                  <a:lnTo>
                    <a:pt x="3936" y="47993"/>
                  </a:lnTo>
                  <a:lnTo>
                    <a:pt x="4165" y="48056"/>
                  </a:lnTo>
                  <a:lnTo>
                    <a:pt x="4940" y="48399"/>
                  </a:lnTo>
                  <a:lnTo>
                    <a:pt x="5765" y="48577"/>
                  </a:lnTo>
                  <a:lnTo>
                    <a:pt x="8229" y="48577"/>
                  </a:lnTo>
                  <a:lnTo>
                    <a:pt x="9931" y="47815"/>
                  </a:lnTo>
                  <a:lnTo>
                    <a:pt x="41401" y="10350"/>
                  </a:lnTo>
                  <a:lnTo>
                    <a:pt x="43522" y="7874"/>
                  </a:lnTo>
                  <a:lnTo>
                    <a:pt x="43167" y="4178"/>
                  </a:lnTo>
                  <a:lnTo>
                    <a:pt x="40690" y="2057"/>
                  </a:lnTo>
                  <a:lnTo>
                    <a:pt x="38163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98"/>
            <p:cNvSpPr/>
            <p:nvPr/>
          </p:nvSpPr>
          <p:spPr>
            <a:xfrm>
              <a:off x="667908" y="719556"/>
              <a:ext cx="31115" cy="31750"/>
            </a:xfrm>
            <a:custGeom>
              <a:avLst/>
              <a:gdLst/>
              <a:ahLst/>
              <a:cxnLst/>
              <a:rect l="l" t="t" r="r" b="b"/>
              <a:pathLst>
                <a:path w="31115" h="31750">
                  <a:moveTo>
                    <a:pt x="4940" y="0"/>
                  </a:moveTo>
                  <a:lnTo>
                    <a:pt x="165" y="4406"/>
                  </a:lnTo>
                  <a:lnTo>
                    <a:pt x="0" y="8115"/>
                  </a:lnTo>
                  <a:lnTo>
                    <a:pt x="2171" y="10528"/>
                  </a:lnTo>
                  <a:lnTo>
                    <a:pt x="21818" y="30937"/>
                  </a:lnTo>
                  <a:lnTo>
                    <a:pt x="22517" y="31229"/>
                  </a:lnTo>
                  <a:lnTo>
                    <a:pt x="23279" y="31343"/>
                  </a:lnTo>
                  <a:lnTo>
                    <a:pt x="25400" y="31343"/>
                  </a:lnTo>
                  <a:lnTo>
                    <a:pt x="26873" y="30810"/>
                  </a:lnTo>
                  <a:lnTo>
                    <a:pt x="30340" y="27584"/>
                  </a:lnTo>
                  <a:lnTo>
                    <a:pt x="30518" y="23875"/>
                  </a:lnTo>
                  <a:lnTo>
                    <a:pt x="8636" y="165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506733" y="1217395"/>
            <a:ext cx="296280" cy="372600"/>
            <a:chOff x="496440" y="1217880"/>
            <a:chExt cx="296280" cy="372600"/>
          </a:xfrm>
        </p:grpSpPr>
        <p:sp>
          <p:nvSpPr>
            <p:cNvPr id="33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" name="TextBox 1"/>
          <p:cNvSpPr txBox="1"/>
          <p:nvPr/>
        </p:nvSpPr>
        <p:spPr>
          <a:xfrm>
            <a:off x="1049330" y="1257355"/>
            <a:ext cx="7749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к кадровому составу и штатной численности Центра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195539"/>
              </p:ext>
            </p:extLst>
          </p:nvPr>
        </p:nvGraphicFramePr>
        <p:xfrm>
          <a:off x="919399" y="1840400"/>
          <a:ext cx="7948998" cy="299420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911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823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Категория персонала 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Позиция (содержание деятельности) 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7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Управленческий персонал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Руководитель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769">
                <a:tc row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Основной персонал (учебная часть)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 дополнительного образования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769">
                <a:tc vMerge="1"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 по шахматам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769">
                <a:tc vMerge="1"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Педагог-организатор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769">
                <a:tc vMerge="1"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 по предмету «ОБЖ»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769">
                <a:tc vMerge="1"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 по предмету «Технология»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769">
                <a:tc vMerge="1"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 по предмету «Информатика»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7" name="Прямоугольник 46"/>
          <p:cNvSpPr/>
          <p:nvPr/>
        </p:nvSpPr>
        <p:spPr>
          <a:xfrm>
            <a:off x="1027735" y="4003609"/>
            <a:ext cx="27305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Допускается совмещение не более двух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должностей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11565" y="4909820"/>
            <a:ext cx="7749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к образовательным программам Центров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3000" y="5323588"/>
            <a:ext cx="69847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методические комплексы для реализации основных и дополнительных общеобразовательных программ по учебным предметам «Технология», «Информатика», «Основы безопасности жизнедеятельности» на обновленной материально-технической базе </a:t>
            </a:r>
            <a:r>
              <a:rPr lang="ru-RU" sz="1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доводятся до субъектов Российской Федерации отдельным письмом Министерства просвещения Российской Федерации </a:t>
            </a:r>
          </a:p>
        </p:txBody>
      </p:sp>
    </p:spTree>
    <p:extLst>
      <p:ext uri="{BB962C8B-B14F-4D97-AF65-F5344CB8AC3E}">
        <p14:creationId xmlns:p14="http://schemas.microsoft.com/office/powerpoint/2010/main" val="215315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40860" y="1227090"/>
            <a:ext cx="7951620" cy="537026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just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Разработка инфраструктурного листа            </a:t>
            </a:r>
            <a:r>
              <a:rPr lang="ru-RU" sz="1500" b="1" dirty="0" smtClean="0">
                <a:solidFill>
                  <a:srgbClr val="611F0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Февраль </a:t>
            </a:r>
            <a:r>
              <a:rPr lang="ru-RU" sz="1500" b="1" dirty="0">
                <a:solidFill>
                  <a:srgbClr val="611F0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-март</a:t>
            </a:r>
          </a:p>
          <a:p>
            <a:pPr algn="just"/>
            <a:endParaRPr lang="ru-RU" sz="1500" spc="-5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ru-RU" sz="1500" spc="-5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Утверждение </a:t>
            </a:r>
            <a:r>
              <a:rPr lang="ru-RU" sz="1500" spc="-5" dirty="0" err="1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медиаплана</a:t>
            </a:r>
            <a:r>
              <a:rPr lang="ru-RU" sz="1500" spc="-5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информационного сопровождения создания и функционирования Центров.                                                     </a:t>
            </a:r>
            <a:r>
              <a:rPr lang="ru-RU" sz="1500" b="1" spc="-5" dirty="0" smtClean="0">
                <a:solidFill>
                  <a:srgbClr val="611F0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Март</a:t>
            </a:r>
          </a:p>
          <a:p>
            <a:pPr algn="just"/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Согласование типовых дизайн-проекта, проекта зонирования Центров и проекта инфраструктурного листа.                                           </a:t>
            </a:r>
            <a:r>
              <a:rPr lang="ru-RU" sz="1500" b="1" dirty="0" smtClean="0">
                <a:solidFill>
                  <a:srgbClr val="611F0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Март –апрель</a:t>
            </a:r>
          </a:p>
          <a:p>
            <a:pPr algn="just"/>
            <a:endParaRPr lang="ru-RU" sz="1500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Согласование калькуляции операционных расходов на функционирование Центров.                                                                                  </a:t>
            </a:r>
            <a:r>
              <a:rPr lang="ru-RU" sz="1500" b="1" dirty="0" smtClean="0">
                <a:solidFill>
                  <a:srgbClr val="611F0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Апрель</a:t>
            </a:r>
          </a:p>
          <a:p>
            <a:pPr algn="just"/>
            <a:endParaRPr lang="ru-RU" sz="1500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Повышение квалификации сотрудников и педагогов Центров, в т. ч. по новым технологиям преподавания учебных предметов «Технология», «Информатика», «ОБЖ».                                                         </a:t>
            </a:r>
            <a:r>
              <a:rPr lang="ru-RU" sz="1500" b="1" dirty="0" smtClean="0">
                <a:solidFill>
                  <a:srgbClr val="611F0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Март - июнь</a:t>
            </a:r>
          </a:p>
          <a:p>
            <a:pPr algn="just"/>
            <a:endParaRPr lang="ru-RU" sz="1500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Закупка, доставка и наладка оборудования.                            </a:t>
            </a:r>
            <a:r>
              <a:rPr lang="ru-RU" sz="1500" b="1" dirty="0" smtClean="0">
                <a:solidFill>
                  <a:srgbClr val="611F0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Май - август</a:t>
            </a:r>
          </a:p>
          <a:p>
            <a:pPr algn="just"/>
            <a:endParaRPr lang="ru-RU" sz="1500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Организация набора детей, обучающихся по программам Центра.   </a:t>
            </a:r>
            <a:r>
              <a:rPr lang="ru-RU" sz="1500" b="1" dirty="0" smtClean="0">
                <a:solidFill>
                  <a:srgbClr val="611F0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Сентябрь</a:t>
            </a:r>
          </a:p>
          <a:p>
            <a:pPr algn="just"/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Лицензирование образовательной деятельности (при необходимости).  </a:t>
            </a:r>
            <a:r>
              <a:rPr lang="ru-RU" sz="1500" b="1" dirty="0" smtClean="0">
                <a:solidFill>
                  <a:srgbClr val="611F0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Август</a:t>
            </a:r>
          </a:p>
          <a:p>
            <a:pPr algn="just"/>
            <a:endParaRPr lang="ru-RU" sz="15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Открытие Центров в единый день открытий.                      </a:t>
            </a:r>
            <a:r>
              <a:rPr lang="ru-RU" sz="1500" b="1" dirty="0" smtClean="0">
                <a:solidFill>
                  <a:srgbClr val="611F0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Сентябрь</a:t>
            </a:r>
          </a:p>
          <a:p>
            <a:pPr algn="just"/>
            <a:endParaRPr lang="ru-RU" sz="1500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ru-RU" sz="1600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">
              <a:lnSpc>
                <a:spcPts val="2305"/>
              </a:lnSpc>
              <a:spcBef>
                <a:spcPts val="105"/>
              </a:spcBef>
            </a:pPr>
            <a:endParaRPr lang="ru-RU" sz="1400" spc="-5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">
              <a:lnSpc>
                <a:spcPts val="2305"/>
              </a:lnSpc>
              <a:spcBef>
                <a:spcPts val="105"/>
              </a:spcBef>
            </a:pP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algn="ctr">
              <a:lnSpc>
                <a:spcPts val="2045"/>
              </a:lnSpc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>
              <a:spcBef>
                <a:spcPts val="95"/>
              </a:spcBef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400" spc="-5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6515">
              <a:lnSpc>
                <a:spcPct val="100000"/>
              </a:lnSpc>
            </a:pPr>
            <a:endParaRPr lang="ru-RU" sz="1600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ustomShape 4"/>
          <p:cNvSpPr/>
          <p:nvPr/>
        </p:nvSpPr>
        <p:spPr>
          <a:xfrm>
            <a:off x="536900" y="116632"/>
            <a:ext cx="7741800" cy="451080"/>
          </a:xfrm>
          <a:prstGeom prst="rect">
            <a:avLst/>
          </a:prstGeom>
          <a:noFill/>
          <a:ln w="190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lang="ru-RU" b="1" spc="-1" dirty="0" smtClean="0">
                <a:solidFill>
                  <a:srgbClr val="6C0000"/>
                </a:solidFill>
                <a:latin typeface="Verdana"/>
              </a:rPr>
              <a:t>Примерные мероприятия Центра</a:t>
            </a:r>
            <a:endParaRPr lang="ru-RU" b="1" spc="-1" dirty="0">
              <a:solidFill>
                <a:srgbClr val="6C0000"/>
              </a:solidFill>
              <a:latin typeface="Verdana"/>
            </a:endParaRPr>
          </a:p>
        </p:txBody>
      </p:sp>
      <p:sp>
        <p:nvSpPr>
          <p:cNvPr id="5" name="Line 3"/>
          <p:cNvSpPr/>
          <p:nvPr/>
        </p:nvSpPr>
        <p:spPr>
          <a:xfrm>
            <a:off x="644580" y="1143586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8" name="Группа 7"/>
          <p:cNvGrpSpPr/>
          <p:nvPr/>
        </p:nvGrpSpPr>
        <p:grpSpPr>
          <a:xfrm>
            <a:off x="496726" y="1217395"/>
            <a:ext cx="296280" cy="372600"/>
            <a:chOff x="496440" y="1217880"/>
            <a:chExt cx="296280" cy="372600"/>
          </a:xfrm>
        </p:grpSpPr>
        <p:sp>
          <p:nvSpPr>
            <p:cNvPr id="9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1" name="Группа 10"/>
          <p:cNvGrpSpPr/>
          <p:nvPr/>
        </p:nvGrpSpPr>
        <p:grpSpPr>
          <a:xfrm>
            <a:off x="496726" y="1700808"/>
            <a:ext cx="296280" cy="372600"/>
            <a:chOff x="496440" y="1217880"/>
            <a:chExt cx="296280" cy="372600"/>
          </a:xfrm>
        </p:grpSpPr>
        <p:sp>
          <p:nvSpPr>
            <p:cNvPr id="12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4" name="Группа 13"/>
          <p:cNvGrpSpPr/>
          <p:nvPr/>
        </p:nvGrpSpPr>
        <p:grpSpPr>
          <a:xfrm>
            <a:off x="488806" y="2346556"/>
            <a:ext cx="296280" cy="372600"/>
            <a:chOff x="496440" y="1217880"/>
            <a:chExt cx="296280" cy="372600"/>
          </a:xfrm>
        </p:grpSpPr>
        <p:sp>
          <p:nvSpPr>
            <p:cNvPr id="15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7" name="Группа 16"/>
          <p:cNvGrpSpPr/>
          <p:nvPr/>
        </p:nvGrpSpPr>
        <p:grpSpPr>
          <a:xfrm>
            <a:off x="472966" y="2924944"/>
            <a:ext cx="296280" cy="372600"/>
            <a:chOff x="496440" y="1217880"/>
            <a:chExt cx="296280" cy="372600"/>
          </a:xfrm>
        </p:grpSpPr>
        <p:sp>
          <p:nvSpPr>
            <p:cNvPr id="18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0" name="Группа 19"/>
          <p:cNvGrpSpPr/>
          <p:nvPr/>
        </p:nvGrpSpPr>
        <p:grpSpPr>
          <a:xfrm>
            <a:off x="496726" y="3700564"/>
            <a:ext cx="296280" cy="372600"/>
            <a:chOff x="496440" y="1217880"/>
            <a:chExt cx="296280" cy="372600"/>
          </a:xfrm>
        </p:grpSpPr>
        <p:sp>
          <p:nvSpPr>
            <p:cNvPr id="21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3" name="Группа 22"/>
          <p:cNvGrpSpPr/>
          <p:nvPr/>
        </p:nvGrpSpPr>
        <p:grpSpPr>
          <a:xfrm>
            <a:off x="536900" y="4571037"/>
            <a:ext cx="296280" cy="372600"/>
            <a:chOff x="496440" y="1217880"/>
            <a:chExt cx="296280" cy="372600"/>
          </a:xfrm>
        </p:grpSpPr>
        <p:sp>
          <p:nvSpPr>
            <p:cNvPr id="24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6" name="Группа 25"/>
          <p:cNvGrpSpPr/>
          <p:nvPr/>
        </p:nvGrpSpPr>
        <p:grpSpPr>
          <a:xfrm>
            <a:off x="506353" y="5025736"/>
            <a:ext cx="296280" cy="372600"/>
            <a:chOff x="496440" y="1217880"/>
            <a:chExt cx="296280" cy="372600"/>
          </a:xfrm>
        </p:grpSpPr>
        <p:sp>
          <p:nvSpPr>
            <p:cNvPr id="27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9" name="Группа 28"/>
          <p:cNvGrpSpPr/>
          <p:nvPr/>
        </p:nvGrpSpPr>
        <p:grpSpPr>
          <a:xfrm>
            <a:off x="506353" y="5535010"/>
            <a:ext cx="296280" cy="372600"/>
            <a:chOff x="496440" y="1217880"/>
            <a:chExt cx="296280" cy="372600"/>
          </a:xfrm>
        </p:grpSpPr>
        <p:sp>
          <p:nvSpPr>
            <p:cNvPr id="30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32" name="Группа 31"/>
          <p:cNvGrpSpPr/>
          <p:nvPr/>
        </p:nvGrpSpPr>
        <p:grpSpPr>
          <a:xfrm>
            <a:off x="536900" y="6029383"/>
            <a:ext cx="296280" cy="372600"/>
            <a:chOff x="496440" y="1217880"/>
            <a:chExt cx="296280" cy="372600"/>
          </a:xfrm>
        </p:grpSpPr>
        <p:sp>
          <p:nvSpPr>
            <p:cNvPr id="33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  <p:extLst>
      <p:ext uri="{BB962C8B-B14F-4D97-AF65-F5344CB8AC3E}">
        <p14:creationId xmlns:p14="http://schemas.microsoft.com/office/powerpoint/2010/main" val="137127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3"/>
          <p:cNvSpPr/>
          <p:nvPr/>
        </p:nvSpPr>
        <p:spPr>
          <a:xfrm>
            <a:off x="644580" y="1143586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Прямоугольник 6"/>
          <p:cNvSpPr/>
          <p:nvPr/>
        </p:nvSpPr>
        <p:spPr>
          <a:xfrm>
            <a:off x="3374544" y="539158"/>
            <a:ext cx="5589944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280"/>
              </a:lnSpc>
              <a:spcBef>
                <a:spcPts val="3570"/>
              </a:spcBef>
              <a:spcAft>
                <a:spcPts val="2520"/>
              </a:spcAft>
            </a:pPr>
            <a:r>
              <a:rPr lang="ru" spc="-170" dirty="0" smtClean="0">
                <a:solidFill>
                  <a:srgbClr val="0067AC"/>
                </a:solidFill>
                <a:latin typeface="Arial"/>
                <a:cs typeface="Arial"/>
              </a:rPr>
              <a:t>Федеральный   проект «Современная школа»</a:t>
            </a:r>
            <a:endParaRPr lang="ru" spc="-170" dirty="0">
              <a:solidFill>
                <a:srgbClr val="0067AC"/>
              </a:solidFill>
              <a:latin typeface="Arial"/>
              <a:cs typeface="Arial"/>
            </a:endParaRPr>
          </a:p>
        </p:txBody>
      </p:sp>
      <p:sp>
        <p:nvSpPr>
          <p:cNvPr id="9" name="object 42"/>
          <p:cNvSpPr txBox="1"/>
          <p:nvPr/>
        </p:nvSpPr>
        <p:spPr>
          <a:xfrm>
            <a:off x="5313041" y="979120"/>
            <a:ext cx="34855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0067AC"/>
                </a:solidFill>
                <a:latin typeface="Arial"/>
                <a:cs typeface="Arial"/>
              </a:rPr>
              <a:t>СРОКИ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РЕАЛИЗАЦИИ: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01.01.2019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–</a:t>
            </a:r>
            <a:r>
              <a:rPr sz="1400" spc="-254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31.12.2024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394205" y="269158"/>
            <a:ext cx="14859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80" dirty="0">
                <a:solidFill>
                  <a:srgbClr val="0067AC"/>
                </a:solidFill>
                <a:latin typeface="Arial"/>
                <a:cs typeface="Arial"/>
              </a:rPr>
              <a:t>НАЦИОНАЛЬНЫЙ</a:t>
            </a:r>
            <a:r>
              <a:rPr sz="1000" spc="-55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000" spc="-90" dirty="0">
                <a:solidFill>
                  <a:srgbClr val="0067AC"/>
                </a:solidFill>
                <a:latin typeface="Arial"/>
                <a:cs typeface="Arial"/>
              </a:rPr>
              <a:t>ПРОЕКТ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39"/>
          <p:cNvSpPr txBox="1"/>
          <p:nvPr/>
        </p:nvSpPr>
        <p:spPr>
          <a:xfrm>
            <a:off x="1368790" y="462427"/>
            <a:ext cx="1529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70" dirty="0">
                <a:solidFill>
                  <a:srgbClr val="0067AC"/>
                </a:solidFill>
                <a:latin typeface="Arial"/>
                <a:cs typeface="Arial"/>
              </a:rPr>
              <a:t>ОБРАЗОВАНИЕ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1" name="object 13"/>
          <p:cNvSpPr/>
          <p:nvPr/>
        </p:nvSpPr>
        <p:spPr>
          <a:xfrm>
            <a:off x="2847705" y="962063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0" name="Группа 39"/>
          <p:cNvGrpSpPr/>
          <p:nvPr/>
        </p:nvGrpSpPr>
        <p:grpSpPr>
          <a:xfrm>
            <a:off x="541224" y="159557"/>
            <a:ext cx="646400" cy="602590"/>
            <a:chOff x="225807" y="270814"/>
            <a:chExt cx="755650" cy="755650"/>
          </a:xfrm>
        </p:grpSpPr>
        <p:sp>
          <p:nvSpPr>
            <p:cNvPr id="41" name="object 47"/>
            <p:cNvSpPr/>
            <p:nvPr/>
          </p:nvSpPr>
          <p:spPr>
            <a:xfrm>
              <a:off x="225807" y="270814"/>
              <a:ext cx="755650" cy="755650"/>
            </a:xfrm>
            <a:custGeom>
              <a:avLst/>
              <a:gdLst/>
              <a:ahLst/>
              <a:cxnLst/>
              <a:rect l="l" t="t" r="r" b="b"/>
              <a:pathLst>
                <a:path w="755650" h="755650">
                  <a:moveTo>
                    <a:pt x="377545" y="755091"/>
                  </a:moveTo>
                  <a:lnTo>
                    <a:pt x="424903" y="752149"/>
                  </a:lnTo>
                  <a:lnTo>
                    <a:pt x="470505" y="743560"/>
                  </a:lnTo>
                  <a:lnTo>
                    <a:pt x="513999" y="729677"/>
                  </a:lnTo>
                  <a:lnTo>
                    <a:pt x="555029" y="710855"/>
                  </a:lnTo>
                  <a:lnTo>
                    <a:pt x="593243" y="687446"/>
                  </a:lnTo>
                  <a:lnTo>
                    <a:pt x="628287" y="659805"/>
                  </a:lnTo>
                  <a:lnTo>
                    <a:pt x="659805" y="628287"/>
                  </a:lnTo>
                  <a:lnTo>
                    <a:pt x="687446" y="593243"/>
                  </a:lnTo>
                  <a:lnTo>
                    <a:pt x="710855" y="555029"/>
                  </a:lnTo>
                  <a:lnTo>
                    <a:pt x="729677" y="513999"/>
                  </a:lnTo>
                  <a:lnTo>
                    <a:pt x="743560" y="470505"/>
                  </a:lnTo>
                  <a:lnTo>
                    <a:pt x="752149" y="424903"/>
                  </a:lnTo>
                  <a:lnTo>
                    <a:pt x="755091" y="377545"/>
                  </a:lnTo>
                  <a:lnTo>
                    <a:pt x="752149" y="330187"/>
                  </a:lnTo>
                  <a:lnTo>
                    <a:pt x="743560" y="284585"/>
                  </a:lnTo>
                  <a:lnTo>
                    <a:pt x="729677" y="241091"/>
                  </a:lnTo>
                  <a:lnTo>
                    <a:pt x="710855" y="200061"/>
                  </a:lnTo>
                  <a:lnTo>
                    <a:pt x="687446" y="161847"/>
                  </a:lnTo>
                  <a:lnTo>
                    <a:pt x="659805" y="126804"/>
                  </a:lnTo>
                  <a:lnTo>
                    <a:pt x="628287" y="95285"/>
                  </a:lnTo>
                  <a:lnTo>
                    <a:pt x="593243" y="67644"/>
                  </a:lnTo>
                  <a:lnTo>
                    <a:pt x="555029" y="44236"/>
                  </a:lnTo>
                  <a:lnTo>
                    <a:pt x="513999" y="25413"/>
                  </a:lnTo>
                  <a:lnTo>
                    <a:pt x="470505" y="11530"/>
                  </a:lnTo>
                  <a:lnTo>
                    <a:pt x="424903" y="2941"/>
                  </a:lnTo>
                  <a:lnTo>
                    <a:pt x="377545" y="0"/>
                  </a:lnTo>
                  <a:lnTo>
                    <a:pt x="330187" y="2941"/>
                  </a:lnTo>
                  <a:lnTo>
                    <a:pt x="284585" y="11530"/>
                  </a:lnTo>
                  <a:lnTo>
                    <a:pt x="241091" y="25413"/>
                  </a:lnTo>
                  <a:lnTo>
                    <a:pt x="200061" y="44236"/>
                  </a:lnTo>
                  <a:lnTo>
                    <a:pt x="161847" y="67644"/>
                  </a:lnTo>
                  <a:lnTo>
                    <a:pt x="126804" y="95285"/>
                  </a:lnTo>
                  <a:lnTo>
                    <a:pt x="95285" y="126804"/>
                  </a:lnTo>
                  <a:lnTo>
                    <a:pt x="67644" y="161847"/>
                  </a:lnTo>
                  <a:lnTo>
                    <a:pt x="44236" y="200061"/>
                  </a:lnTo>
                  <a:lnTo>
                    <a:pt x="25413" y="241091"/>
                  </a:lnTo>
                  <a:lnTo>
                    <a:pt x="11530" y="284585"/>
                  </a:lnTo>
                  <a:lnTo>
                    <a:pt x="2941" y="330187"/>
                  </a:lnTo>
                  <a:lnTo>
                    <a:pt x="0" y="377545"/>
                  </a:lnTo>
                  <a:lnTo>
                    <a:pt x="2941" y="424903"/>
                  </a:lnTo>
                  <a:lnTo>
                    <a:pt x="11530" y="470505"/>
                  </a:lnTo>
                  <a:lnTo>
                    <a:pt x="25413" y="513999"/>
                  </a:lnTo>
                  <a:lnTo>
                    <a:pt x="44236" y="555029"/>
                  </a:lnTo>
                  <a:lnTo>
                    <a:pt x="67644" y="593243"/>
                  </a:lnTo>
                  <a:lnTo>
                    <a:pt x="95285" y="628287"/>
                  </a:lnTo>
                  <a:lnTo>
                    <a:pt x="126804" y="659805"/>
                  </a:lnTo>
                  <a:lnTo>
                    <a:pt x="161847" y="687446"/>
                  </a:lnTo>
                  <a:lnTo>
                    <a:pt x="200061" y="710855"/>
                  </a:lnTo>
                  <a:lnTo>
                    <a:pt x="241091" y="729677"/>
                  </a:lnTo>
                  <a:lnTo>
                    <a:pt x="284585" y="743560"/>
                  </a:lnTo>
                  <a:lnTo>
                    <a:pt x="330187" y="752149"/>
                  </a:lnTo>
                  <a:lnTo>
                    <a:pt x="377545" y="755091"/>
                  </a:lnTo>
                  <a:close/>
                </a:path>
              </a:pathLst>
            </a:custGeom>
            <a:ln w="25400">
              <a:solidFill>
                <a:srgbClr val="0067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79"/>
            <p:cNvSpPr/>
            <p:nvPr/>
          </p:nvSpPr>
          <p:spPr>
            <a:xfrm>
              <a:off x="387356" y="496760"/>
              <a:ext cx="432434" cy="360045"/>
            </a:xfrm>
            <a:custGeom>
              <a:avLst/>
              <a:gdLst/>
              <a:ahLst/>
              <a:cxnLst/>
              <a:rect l="l" t="t" r="r" b="b"/>
              <a:pathLst>
                <a:path w="432434" h="360044">
                  <a:moveTo>
                    <a:pt x="46456" y="0"/>
                  </a:moveTo>
                  <a:lnTo>
                    <a:pt x="25222" y="0"/>
                  </a:lnTo>
                  <a:lnTo>
                    <a:pt x="15403" y="1878"/>
                  </a:lnTo>
                  <a:lnTo>
                    <a:pt x="7386" y="6999"/>
                  </a:lnTo>
                  <a:lnTo>
                    <a:pt x="1981" y="14589"/>
                  </a:lnTo>
                  <a:lnTo>
                    <a:pt x="0" y="23876"/>
                  </a:lnTo>
                  <a:lnTo>
                    <a:pt x="0" y="310019"/>
                  </a:lnTo>
                  <a:lnTo>
                    <a:pt x="1981" y="319269"/>
                  </a:lnTo>
                  <a:lnTo>
                    <a:pt x="7386" y="326840"/>
                  </a:lnTo>
                  <a:lnTo>
                    <a:pt x="15403" y="331954"/>
                  </a:lnTo>
                  <a:lnTo>
                    <a:pt x="25222" y="333832"/>
                  </a:lnTo>
                  <a:lnTo>
                    <a:pt x="178092" y="333832"/>
                  </a:lnTo>
                  <a:lnTo>
                    <a:pt x="178092" y="352539"/>
                  </a:lnTo>
                  <a:lnTo>
                    <a:pt x="185674" y="359829"/>
                  </a:lnTo>
                  <a:lnTo>
                    <a:pt x="246253" y="359829"/>
                  </a:lnTo>
                  <a:lnTo>
                    <a:pt x="253847" y="352539"/>
                  </a:lnTo>
                  <a:lnTo>
                    <a:pt x="253847" y="348068"/>
                  </a:lnTo>
                  <a:lnTo>
                    <a:pt x="192201" y="348068"/>
                  </a:lnTo>
                  <a:lnTo>
                    <a:pt x="189852" y="346075"/>
                  </a:lnTo>
                  <a:lnTo>
                    <a:pt x="189852" y="324726"/>
                  </a:lnTo>
                  <a:lnTo>
                    <a:pt x="187210" y="322072"/>
                  </a:lnTo>
                  <a:lnTo>
                    <a:pt x="17818" y="322072"/>
                  </a:lnTo>
                  <a:lnTo>
                    <a:pt x="11760" y="316661"/>
                  </a:lnTo>
                  <a:lnTo>
                    <a:pt x="11760" y="17170"/>
                  </a:lnTo>
                  <a:lnTo>
                    <a:pt x="17818" y="11760"/>
                  </a:lnTo>
                  <a:lnTo>
                    <a:pt x="46456" y="11760"/>
                  </a:lnTo>
                  <a:lnTo>
                    <a:pt x="46456" y="0"/>
                  </a:lnTo>
                  <a:close/>
                </a:path>
                <a:path w="432434" h="360044">
                  <a:moveTo>
                    <a:pt x="406704" y="0"/>
                  </a:moveTo>
                  <a:lnTo>
                    <a:pt x="385470" y="0"/>
                  </a:lnTo>
                  <a:lnTo>
                    <a:pt x="385470" y="11760"/>
                  </a:lnTo>
                  <a:lnTo>
                    <a:pt x="414172" y="11760"/>
                  </a:lnTo>
                  <a:lnTo>
                    <a:pt x="420230" y="17170"/>
                  </a:lnTo>
                  <a:lnTo>
                    <a:pt x="420230" y="316661"/>
                  </a:lnTo>
                  <a:lnTo>
                    <a:pt x="414172" y="322072"/>
                  </a:lnTo>
                  <a:lnTo>
                    <a:pt x="244729" y="322072"/>
                  </a:lnTo>
                  <a:lnTo>
                    <a:pt x="242074" y="324726"/>
                  </a:lnTo>
                  <a:lnTo>
                    <a:pt x="242074" y="346075"/>
                  </a:lnTo>
                  <a:lnTo>
                    <a:pt x="239788" y="348068"/>
                  </a:lnTo>
                  <a:lnTo>
                    <a:pt x="253847" y="348068"/>
                  </a:lnTo>
                  <a:lnTo>
                    <a:pt x="253847" y="333832"/>
                  </a:lnTo>
                  <a:lnTo>
                    <a:pt x="406704" y="333832"/>
                  </a:lnTo>
                  <a:lnTo>
                    <a:pt x="416538" y="331954"/>
                  </a:lnTo>
                  <a:lnTo>
                    <a:pt x="424576" y="326840"/>
                  </a:lnTo>
                  <a:lnTo>
                    <a:pt x="430000" y="319269"/>
                  </a:lnTo>
                  <a:lnTo>
                    <a:pt x="431990" y="310019"/>
                  </a:lnTo>
                  <a:lnTo>
                    <a:pt x="431990" y="23875"/>
                  </a:lnTo>
                  <a:lnTo>
                    <a:pt x="430000" y="14589"/>
                  </a:lnTo>
                  <a:lnTo>
                    <a:pt x="424576" y="6999"/>
                  </a:lnTo>
                  <a:lnTo>
                    <a:pt x="416538" y="1878"/>
                  </a:lnTo>
                  <a:lnTo>
                    <a:pt x="406704" y="0"/>
                  </a:lnTo>
                  <a:close/>
                </a:path>
                <a:path w="432434" h="360044">
                  <a:moveTo>
                    <a:pt x="180263" y="5461"/>
                  </a:moveTo>
                  <a:lnTo>
                    <a:pt x="72047" y="5461"/>
                  </a:lnTo>
                  <a:lnTo>
                    <a:pt x="69392" y="8115"/>
                  </a:lnTo>
                  <a:lnTo>
                    <a:pt x="69392" y="11760"/>
                  </a:lnTo>
                  <a:lnTo>
                    <a:pt x="182854" y="11760"/>
                  </a:lnTo>
                  <a:lnTo>
                    <a:pt x="182854" y="8115"/>
                  </a:lnTo>
                  <a:lnTo>
                    <a:pt x="180263" y="5461"/>
                  </a:lnTo>
                  <a:close/>
                </a:path>
                <a:path w="432434" h="360044">
                  <a:moveTo>
                    <a:pt x="221843" y="0"/>
                  </a:moveTo>
                  <a:lnTo>
                    <a:pt x="210083" y="0"/>
                  </a:lnTo>
                  <a:lnTo>
                    <a:pt x="210083" y="11760"/>
                  </a:lnTo>
                  <a:lnTo>
                    <a:pt x="221843" y="11760"/>
                  </a:lnTo>
                  <a:lnTo>
                    <a:pt x="221843" y="0"/>
                  </a:lnTo>
                  <a:close/>
                </a:path>
                <a:path w="432434" h="360044">
                  <a:moveTo>
                    <a:pt x="327774" y="0"/>
                  </a:moveTo>
                  <a:lnTo>
                    <a:pt x="282194" y="0"/>
                  </a:lnTo>
                  <a:lnTo>
                    <a:pt x="282194" y="11760"/>
                  </a:lnTo>
                  <a:lnTo>
                    <a:pt x="327774" y="11760"/>
                  </a:lnTo>
                  <a:lnTo>
                    <a:pt x="327774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80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8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82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83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84"/>
            <p:cNvSpPr/>
            <p:nvPr/>
          </p:nvSpPr>
          <p:spPr>
            <a:xfrm>
              <a:off x="427931" y="471589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160388" y="0"/>
                  </a:moveTo>
                  <a:lnTo>
                    <a:pt x="0" y="0"/>
                  </a:lnTo>
                  <a:lnTo>
                    <a:pt x="0" y="323367"/>
                  </a:lnTo>
                  <a:lnTo>
                    <a:pt x="158750" y="323367"/>
                  </a:lnTo>
                  <a:lnTo>
                    <a:pt x="165163" y="326478"/>
                  </a:lnTo>
                  <a:lnTo>
                    <a:pt x="173151" y="335661"/>
                  </a:lnTo>
                  <a:lnTo>
                    <a:pt x="175387" y="341122"/>
                  </a:lnTo>
                  <a:lnTo>
                    <a:pt x="175387" y="323481"/>
                  </a:lnTo>
                  <a:lnTo>
                    <a:pt x="169506" y="323481"/>
                  </a:lnTo>
                  <a:lnTo>
                    <a:pt x="164566" y="319722"/>
                  </a:lnTo>
                  <a:lnTo>
                    <a:pt x="158330" y="317487"/>
                  </a:lnTo>
                  <a:lnTo>
                    <a:pt x="5880" y="317487"/>
                  </a:lnTo>
                  <a:lnTo>
                    <a:pt x="5880" y="5880"/>
                  </a:lnTo>
                  <a:lnTo>
                    <a:pt x="168713" y="5880"/>
                  </a:lnTo>
                  <a:lnTo>
                    <a:pt x="168033" y="4699"/>
                  </a:lnTo>
                  <a:lnTo>
                    <a:pt x="160388" y="0"/>
                  </a:lnTo>
                  <a:close/>
                </a:path>
                <a:path w="175895" h="341630">
                  <a:moveTo>
                    <a:pt x="168713" y="5880"/>
                  </a:moveTo>
                  <a:lnTo>
                    <a:pt x="161505" y="5880"/>
                  </a:lnTo>
                  <a:lnTo>
                    <a:pt x="169506" y="13881"/>
                  </a:lnTo>
                  <a:lnTo>
                    <a:pt x="169506" y="323481"/>
                  </a:lnTo>
                  <a:lnTo>
                    <a:pt x="175387" y="323481"/>
                  </a:lnTo>
                  <a:lnTo>
                    <a:pt x="175387" y="19354"/>
                  </a:lnTo>
                  <a:lnTo>
                    <a:pt x="174218" y="15290"/>
                  </a:lnTo>
                  <a:lnTo>
                    <a:pt x="172097" y="11760"/>
                  </a:lnTo>
                  <a:lnTo>
                    <a:pt x="168713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85"/>
            <p:cNvSpPr/>
            <p:nvPr/>
          </p:nvSpPr>
          <p:spPr>
            <a:xfrm>
              <a:off x="422046" y="465709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157518" y="0"/>
                  </a:moveTo>
                  <a:lnTo>
                    <a:pt x="2654" y="0"/>
                  </a:lnTo>
                  <a:lnTo>
                    <a:pt x="0" y="2641"/>
                  </a:lnTo>
                  <a:lnTo>
                    <a:pt x="0" y="332486"/>
                  </a:lnTo>
                  <a:lnTo>
                    <a:pt x="2654" y="335127"/>
                  </a:lnTo>
                  <a:lnTo>
                    <a:pt x="167398" y="335127"/>
                  </a:lnTo>
                  <a:lnTo>
                    <a:pt x="175399" y="343128"/>
                  </a:lnTo>
                  <a:lnTo>
                    <a:pt x="175399" y="356247"/>
                  </a:lnTo>
                  <a:lnTo>
                    <a:pt x="178041" y="358889"/>
                  </a:lnTo>
                  <a:lnTo>
                    <a:pt x="184505" y="358889"/>
                  </a:lnTo>
                  <a:lnTo>
                    <a:pt x="187159" y="356247"/>
                  </a:lnTo>
                  <a:lnTo>
                    <a:pt x="187159" y="329361"/>
                  </a:lnTo>
                  <a:lnTo>
                    <a:pt x="175399" y="329361"/>
                  </a:lnTo>
                  <a:lnTo>
                    <a:pt x="170459" y="325602"/>
                  </a:lnTo>
                  <a:lnTo>
                    <a:pt x="164223" y="323367"/>
                  </a:lnTo>
                  <a:lnTo>
                    <a:pt x="11772" y="323367"/>
                  </a:lnTo>
                  <a:lnTo>
                    <a:pt x="11772" y="11760"/>
                  </a:lnTo>
                  <a:lnTo>
                    <a:pt x="181055" y="11760"/>
                  </a:lnTo>
                  <a:lnTo>
                    <a:pt x="176677" y="7045"/>
                  </a:lnTo>
                  <a:lnTo>
                    <a:pt x="171046" y="3262"/>
                  </a:lnTo>
                  <a:lnTo>
                    <a:pt x="164592" y="848"/>
                  </a:lnTo>
                  <a:lnTo>
                    <a:pt x="157518" y="0"/>
                  </a:lnTo>
                  <a:close/>
                </a:path>
                <a:path w="187325" h="359409">
                  <a:moveTo>
                    <a:pt x="181055" y="11760"/>
                  </a:moveTo>
                  <a:lnTo>
                    <a:pt x="167398" y="11760"/>
                  </a:lnTo>
                  <a:lnTo>
                    <a:pt x="175399" y="19761"/>
                  </a:lnTo>
                  <a:lnTo>
                    <a:pt x="175399" y="329361"/>
                  </a:lnTo>
                  <a:lnTo>
                    <a:pt x="187159" y="329361"/>
                  </a:lnTo>
                  <a:lnTo>
                    <a:pt x="187159" y="25349"/>
                  </a:lnTo>
                  <a:lnTo>
                    <a:pt x="186270" y="21285"/>
                  </a:lnTo>
                  <a:lnTo>
                    <a:pt x="184569" y="17640"/>
                  </a:lnTo>
                  <a:lnTo>
                    <a:pt x="183743" y="15646"/>
                  </a:lnTo>
                  <a:lnTo>
                    <a:pt x="182626" y="13703"/>
                  </a:lnTo>
                  <a:lnTo>
                    <a:pt x="181279" y="12001"/>
                  </a:lnTo>
                  <a:lnTo>
                    <a:pt x="181055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86"/>
            <p:cNvSpPr/>
            <p:nvPr/>
          </p:nvSpPr>
          <p:spPr>
            <a:xfrm>
              <a:off x="667898" y="702437"/>
              <a:ext cx="61594" cy="48895"/>
            </a:xfrm>
            <a:custGeom>
              <a:avLst/>
              <a:gdLst/>
              <a:ahLst/>
              <a:cxnLst/>
              <a:rect l="l" t="t" r="r" b="b"/>
              <a:pathLst>
                <a:path w="61595" h="48895">
                  <a:moveTo>
                    <a:pt x="4940" y="17119"/>
                  </a:moveTo>
                  <a:lnTo>
                    <a:pt x="177" y="21526"/>
                  </a:lnTo>
                  <a:lnTo>
                    <a:pt x="0" y="25234"/>
                  </a:lnTo>
                  <a:lnTo>
                    <a:pt x="2184" y="27647"/>
                  </a:lnTo>
                  <a:lnTo>
                    <a:pt x="21818" y="48056"/>
                  </a:lnTo>
                  <a:lnTo>
                    <a:pt x="22593" y="48399"/>
                  </a:lnTo>
                  <a:lnTo>
                    <a:pt x="23418" y="48577"/>
                  </a:lnTo>
                  <a:lnTo>
                    <a:pt x="25882" y="48577"/>
                  </a:lnTo>
                  <a:lnTo>
                    <a:pt x="27584" y="47815"/>
                  </a:lnTo>
                  <a:lnTo>
                    <a:pt x="39297" y="33870"/>
                  </a:lnTo>
                  <a:lnTo>
                    <a:pt x="23939" y="33870"/>
                  </a:lnTo>
                  <a:lnTo>
                    <a:pt x="8648" y="17284"/>
                  </a:lnTo>
                  <a:lnTo>
                    <a:pt x="4940" y="17119"/>
                  </a:lnTo>
                  <a:close/>
                </a:path>
                <a:path w="61595" h="48895">
                  <a:moveTo>
                    <a:pt x="55816" y="0"/>
                  </a:moveTo>
                  <a:lnTo>
                    <a:pt x="52120" y="292"/>
                  </a:lnTo>
                  <a:lnTo>
                    <a:pt x="50050" y="2819"/>
                  </a:lnTo>
                  <a:lnTo>
                    <a:pt x="23939" y="33870"/>
                  </a:lnTo>
                  <a:lnTo>
                    <a:pt x="39297" y="33870"/>
                  </a:lnTo>
                  <a:lnTo>
                    <a:pt x="59054" y="10350"/>
                  </a:lnTo>
                  <a:lnTo>
                    <a:pt x="61175" y="7874"/>
                  </a:lnTo>
                  <a:lnTo>
                    <a:pt x="60820" y="4178"/>
                  </a:lnTo>
                  <a:lnTo>
                    <a:pt x="58343" y="2057"/>
                  </a:lnTo>
                  <a:lnTo>
                    <a:pt x="55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87"/>
            <p:cNvSpPr/>
            <p:nvPr/>
          </p:nvSpPr>
          <p:spPr>
            <a:xfrm>
              <a:off x="603318" y="471576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77990" y="0"/>
                  </a:moveTo>
                  <a:lnTo>
                    <a:pt x="14998" y="0"/>
                  </a:lnTo>
                  <a:lnTo>
                    <a:pt x="7353" y="4711"/>
                  </a:lnTo>
                  <a:lnTo>
                    <a:pt x="3302" y="11772"/>
                  </a:lnTo>
                  <a:lnTo>
                    <a:pt x="1181" y="15290"/>
                  </a:lnTo>
                  <a:lnTo>
                    <a:pt x="0" y="19354"/>
                  </a:lnTo>
                  <a:lnTo>
                    <a:pt x="0" y="341134"/>
                  </a:lnTo>
                  <a:lnTo>
                    <a:pt x="2235" y="335660"/>
                  </a:lnTo>
                  <a:lnTo>
                    <a:pt x="10236" y="326491"/>
                  </a:lnTo>
                  <a:lnTo>
                    <a:pt x="16388" y="323494"/>
                  </a:lnTo>
                  <a:lnTo>
                    <a:pt x="5880" y="323494"/>
                  </a:lnTo>
                  <a:lnTo>
                    <a:pt x="5880" y="13881"/>
                  </a:lnTo>
                  <a:lnTo>
                    <a:pt x="13881" y="5880"/>
                  </a:lnTo>
                  <a:lnTo>
                    <a:pt x="77990" y="5880"/>
                  </a:lnTo>
                  <a:lnTo>
                    <a:pt x="77990" y="0"/>
                  </a:lnTo>
                  <a:close/>
                </a:path>
                <a:path w="175895" h="341630">
                  <a:moveTo>
                    <a:pt x="175387" y="5880"/>
                  </a:moveTo>
                  <a:lnTo>
                    <a:pt x="169506" y="5880"/>
                  </a:lnTo>
                  <a:lnTo>
                    <a:pt x="169506" y="317487"/>
                  </a:lnTo>
                  <a:lnTo>
                    <a:pt x="17056" y="317487"/>
                  </a:lnTo>
                  <a:lnTo>
                    <a:pt x="10883" y="319722"/>
                  </a:lnTo>
                  <a:lnTo>
                    <a:pt x="5880" y="323494"/>
                  </a:lnTo>
                  <a:lnTo>
                    <a:pt x="16388" y="323494"/>
                  </a:lnTo>
                  <a:lnTo>
                    <a:pt x="16649" y="323367"/>
                  </a:lnTo>
                  <a:lnTo>
                    <a:pt x="175387" y="323367"/>
                  </a:lnTo>
                  <a:lnTo>
                    <a:pt x="175387" y="5880"/>
                  </a:lnTo>
                  <a:close/>
                </a:path>
                <a:path w="175895" h="341630">
                  <a:moveTo>
                    <a:pt x="66230" y="34302"/>
                  </a:moveTo>
                  <a:lnTo>
                    <a:pt x="66230" y="186448"/>
                  </a:lnTo>
                  <a:lnTo>
                    <a:pt x="66700" y="187693"/>
                  </a:lnTo>
                  <a:lnTo>
                    <a:pt x="67462" y="188747"/>
                  </a:lnTo>
                  <a:lnTo>
                    <a:pt x="83172" y="209041"/>
                  </a:lnTo>
                  <a:lnTo>
                    <a:pt x="83172" y="222681"/>
                  </a:lnTo>
                  <a:lnTo>
                    <a:pt x="85763" y="225272"/>
                  </a:lnTo>
                  <a:lnTo>
                    <a:pt x="92290" y="225272"/>
                  </a:lnTo>
                  <a:lnTo>
                    <a:pt x="94932" y="222681"/>
                  </a:lnTo>
                  <a:lnTo>
                    <a:pt x="94932" y="209041"/>
                  </a:lnTo>
                  <a:lnTo>
                    <a:pt x="103878" y="197446"/>
                  </a:lnTo>
                  <a:lnTo>
                    <a:pt x="89052" y="197446"/>
                  </a:lnTo>
                  <a:lnTo>
                    <a:pt x="77990" y="183159"/>
                  </a:lnTo>
                  <a:lnTo>
                    <a:pt x="77990" y="36944"/>
                  </a:lnTo>
                  <a:lnTo>
                    <a:pt x="68872" y="36944"/>
                  </a:lnTo>
                  <a:lnTo>
                    <a:pt x="66230" y="34302"/>
                  </a:lnTo>
                  <a:close/>
                </a:path>
                <a:path w="175895" h="341630">
                  <a:moveTo>
                    <a:pt x="111810" y="34302"/>
                  </a:moveTo>
                  <a:lnTo>
                    <a:pt x="109169" y="36944"/>
                  </a:lnTo>
                  <a:lnTo>
                    <a:pt x="100050" y="36944"/>
                  </a:lnTo>
                  <a:lnTo>
                    <a:pt x="100050" y="183159"/>
                  </a:lnTo>
                  <a:lnTo>
                    <a:pt x="89052" y="197446"/>
                  </a:lnTo>
                  <a:lnTo>
                    <a:pt x="103878" y="197446"/>
                  </a:lnTo>
                  <a:lnTo>
                    <a:pt x="111404" y="187693"/>
                  </a:lnTo>
                  <a:lnTo>
                    <a:pt x="111810" y="186448"/>
                  </a:lnTo>
                  <a:lnTo>
                    <a:pt x="111810" y="34302"/>
                  </a:lnTo>
                  <a:close/>
                </a:path>
                <a:path w="175895" h="341630">
                  <a:moveTo>
                    <a:pt x="77990" y="5880"/>
                  </a:moveTo>
                  <a:lnTo>
                    <a:pt x="66230" y="5880"/>
                  </a:lnTo>
                  <a:lnTo>
                    <a:pt x="66230" y="34302"/>
                  </a:lnTo>
                  <a:lnTo>
                    <a:pt x="68872" y="36944"/>
                  </a:lnTo>
                  <a:lnTo>
                    <a:pt x="109169" y="36944"/>
                  </a:lnTo>
                  <a:lnTo>
                    <a:pt x="111810" y="34302"/>
                  </a:lnTo>
                  <a:lnTo>
                    <a:pt x="111810" y="25184"/>
                  </a:lnTo>
                  <a:lnTo>
                    <a:pt x="77990" y="25184"/>
                  </a:lnTo>
                  <a:lnTo>
                    <a:pt x="77990" y="5880"/>
                  </a:lnTo>
                  <a:close/>
                </a:path>
                <a:path w="175895" h="341630">
                  <a:moveTo>
                    <a:pt x="175387" y="0"/>
                  </a:moveTo>
                  <a:lnTo>
                    <a:pt x="100050" y="0"/>
                  </a:lnTo>
                  <a:lnTo>
                    <a:pt x="100050" y="25184"/>
                  </a:lnTo>
                  <a:lnTo>
                    <a:pt x="111810" y="25184"/>
                  </a:lnTo>
                  <a:lnTo>
                    <a:pt x="111810" y="5880"/>
                  </a:lnTo>
                  <a:lnTo>
                    <a:pt x="175387" y="5880"/>
                  </a:lnTo>
                  <a:lnTo>
                    <a:pt x="1753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88"/>
            <p:cNvSpPr/>
            <p:nvPr/>
          </p:nvSpPr>
          <p:spPr>
            <a:xfrm>
              <a:off x="597443" y="465696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83870" y="0"/>
                  </a:moveTo>
                  <a:lnTo>
                    <a:pt x="29641" y="0"/>
                  </a:lnTo>
                  <a:lnTo>
                    <a:pt x="22560" y="848"/>
                  </a:lnTo>
                  <a:lnTo>
                    <a:pt x="2590" y="17640"/>
                  </a:lnTo>
                  <a:lnTo>
                    <a:pt x="876" y="21297"/>
                  </a:lnTo>
                  <a:lnTo>
                    <a:pt x="0" y="25349"/>
                  </a:lnTo>
                  <a:lnTo>
                    <a:pt x="0" y="356247"/>
                  </a:lnTo>
                  <a:lnTo>
                    <a:pt x="2641" y="358889"/>
                  </a:lnTo>
                  <a:lnTo>
                    <a:pt x="9118" y="358889"/>
                  </a:lnTo>
                  <a:lnTo>
                    <a:pt x="11760" y="356247"/>
                  </a:lnTo>
                  <a:lnTo>
                    <a:pt x="11760" y="343128"/>
                  </a:lnTo>
                  <a:lnTo>
                    <a:pt x="19761" y="335127"/>
                  </a:lnTo>
                  <a:lnTo>
                    <a:pt x="184556" y="335127"/>
                  </a:lnTo>
                  <a:lnTo>
                    <a:pt x="187147" y="332486"/>
                  </a:lnTo>
                  <a:lnTo>
                    <a:pt x="187147" y="329374"/>
                  </a:lnTo>
                  <a:lnTo>
                    <a:pt x="11760" y="329374"/>
                  </a:lnTo>
                  <a:lnTo>
                    <a:pt x="11760" y="19761"/>
                  </a:lnTo>
                  <a:lnTo>
                    <a:pt x="19761" y="11760"/>
                  </a:lnTo>
                  <a:lnTo>
                    <a:pt x="83870" y="11760"/>
                  </a:lnTo>
                  <a:lnTo>
                    <a:pt x="83870" y="0"/>
                  </a:lnTo>
                  <a:close/>
                </a:path>
                <a:path w="187325" h="359409">
                  <a:moveTo>
                    <a:pt x="184556" y="0"/>
                  </a:moveTo>
                  <a:lnTo>
                    <a:pt x="105930" y="0"/>
                  </a:lnTo>
                  <a:lnTo>
                    <a:pt x="105930" y="11760"/>
                  </a:lnTo>
                  <a:lnTo>
                    <a:pt x="175387" y="11760"/>
                  </a:lnTo>
                  <a:lnTo>
                    <a:pt x="175387" y="323367"/>
                  </a:lnTo>
                  <a:lnTo>
                    <a:pt x="22936" y="323367"/>
                  </a:lnTo>
                  <a:lnTo>
                    <a:pt x="16764" y="325602"/>
                  </a:lnTo>
                  <a:lnTo>
                    <a:pt x="11760" y="329374"/>
                  </a:lnTo>
                  <a:lnTo>
                    <a:pt x="187147" y="329374"/>
                  </a:lnTo>
                  <a:lnTo>
                    <a:pt x="187147" y="2641"/>
                  </a:lnTo>
                  <a:lnTo>
                    <a:pt x="18455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89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90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9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92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93"/>
            <p:cNvSpPr/>
            <p:nvPr/>
          </p:nvSpPr>
          <p:spPr>
            <a:xfrm>
              <a:off x="675427" y="428002"/>
              <a:ext cx="34290" cy="250825"/>
            </a:xfrm>
            <a:custGeom>
              <a:avLst/>
              <a:gdLst/>
              <a:ahLst/>
              <a:cxnLst/>
              <a:rect l="l" t="t" r="r" b="b"/>
              <a:pathLst>
                <a:path w="34290" h="250825">
                  <a:moveTo>
                    <a:pt x="26238" y="0"/>
                  </a:moveTo>
                  <a:lnTo>
                    <a:pt x="7594" y="0"/>
                  </a:lnTo>
                  <a:lnTo>
                    <a:pt x="0" y="7581"/>
                  </a:lnTo>
                  <a:lnTo>
                    <a:pt x="0" y="228739"/>
                  </a:lnTo>
                  <a:lnTo>
                    <a:pt x="16941" y="250609"/>
                  </a:lnTo>
                  <a:lnTo>
                    <a:pt x="24332" y="241033"/>
                  </a:lnTo>
                  <a:lnTo>
                    <a:pt x="16941" y="241033"/>
                  </a:lnTo>
                  <a:lnTo>
                    <a:pt x="5880" y="226733"/>
                  </a:lnTo>
                  <a:lnTo>
                    <a:pt x="5880" y="80518"/>
                  </a:lnTo>
                  <a:lnTo>
                    <a:pt x="33820" y="80517"/>
                  </a:lnTo>
                  <a:lnTo>
                    <a:pt x="33820" y="68757"/>
                  </a:lnTo>
                  <a:lnTo>
                    <a:pt x="5880" y="68757"/>
                  </a:lnTo>
                  <a:lnTo>
                    <a:pt x="5880" y="10820"/>
                  </a:lnTo>
                  <a:lnTo>
                    <a:pt x="10820" y="5880"/>
                  </a:lnTo>
                  <a:lnTo>
                    <a:pt x="32118" y="5880"/>
                  </a:lnTo>
                  <a:lnTo>
                    <a:pt x="26238" y="0"/>
                  </a:lnTo>
                  <a:close/>
                </a:path>
                <a:path w="34290" h="250825">
                  <a:moveTo>
                    <a:pt x="33820" y="80517"/>
                  </a:moveTo>
                  <a:lnTo>
                    <a:pt x="27940" y="80518"/>
                  </a:lnTo>
                  <a:lnTo>
                    <a:pt x="27940" y="226733"/>
                  </a:lnTo>
                  <a:lnTo>
                    <a:pt x="16941" y="241033"/>
                  </a:lnTo>
                  <a:lnTo>
                    <a:pt x="24332" y="241033"/>
                  </a:lnTo>
                  <a:lnTo>
                    <a:pt x="33820" y="228739"/>
                  </a:lnTo>
                  <a:lnTo>
                    <a:pt x="33820" y="80517"/>
                  </a:lnTo>
                  <a:close/>
                </a:path>
                <a:path w="34290" h="250825">
                  <a:moveTo>
                    <a:pt x="32118" y="5880"/>
                  </a:moveTo>
                  <a:lnTo>
                    <a:pt x="22999" y="5880"/>
                  </a:lnTo>
                  <a:lnTo>
                    <a:pt x="27940" y="10820"/>
                  </a:lnTo>
                  <a:lnTo>
                    <a:pt x="27940" y="68757"/>
                  </a:lnTo>
                  <a:lnTo>
                    <a:pt x="33820" y="68757"/>
                  </a:lnTo>
                  <a:lnTo>
                    <a:pt x="33820" y="7581"/>
                  </a:lnTo>
                  <a:lnTo>
                    <a:pt x="32118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94"/>
            <p:cNvSpPr/>
            <p:nvPr/>
          </p:nvSpPr>
          <p:spPr>
            <a:xfrm>
              <a:off x="669547" y="422122"/>
              <a:ext cx="45720" cy="262890"/>
            </a:xfrm>
            <a:custGeom>
              <a:avLst/>
              <a:gdLst/>
              <a:ahLst/>
              <a:cxnLst/>
              <a:rect l="l" t="t" r="r" b="b"/>
              <a:pathLst>
                <a:path w="45720" h="262890">
                  <a:moveTo>
                    <a:pt x="22821" y="0"/>
                  </a:moveTo>
                  <a:lnTo>
                    <a:pt x="13946" y="1796"/>
                  </a:lnTo>
                  <a:lnTo>
                    <a:pt x="6691" y="6691"/>
                  </a:lnTo>
                  <a:lnTo>
                    <a:pt x="1796" y="13946"/>
                  </a:lnTo>
                  <a:lnTo>
                    <a:pt x="0" y="22821"/>
                  </a:lnTo>
                  <a:lnTo>
                    <a:pt x="0" y="235915"/>
                  </a:lnTo>
                  <a:lnTo>
                    <a:pt x="469" y="237147"/>
                  </a:lnTo>
                  <a:lnTo>
                    <a:pt x="1231" y="238201"/>
                  </a:lnTo>
                  <a:lnTo>
                    <a:pt x="18173" y="260083"/>
                  </a:lnTo>
                  <a:lnTo>
                    <a:pt x="19240" y="261556"/>
                  </a:lnTo>
                  <a:lnTo>
                    <a:pt x="20993" y="262382"/>
                  </a:lnTo>
                  <a:lnTo>
                    <a:pt x="24650" y="262382"/>
                  </a:lnTo>
                  <a:lnTo>
                    <a:pt x="26352" y="261556"/>
                  </a:lnTo>
                  <a:lnTo>
                    <a:pt x="37643" y="246913"/>
                  </a:lnTo>
                  <a:lnTo>
                    <a:pt x="22821" y="246913"/>
                  </a:lnTo>
                  <a:lnTo>
                    <a:pt x="11760" y="232613"/>
                  </a:lnTo>
                  <a:lnTo>
                    <a:pt x="11760" y="16700"/>
                  </a:lnTo>
                  <a:lnTo>
                    <a:pt x="16700" y="11760"/>
                  </a:lnTo>
                  <a:lnTo>
                    <a:pt x="42312" y="11760"/>
                  </a:lnTo>
                  <a:lnTo>
                    <a:pt x="38896" y="6691"/>
                  </a:lnTo>
                  <a:lnTo>
                    <a:pt x="31660" y="1796"/>
                  </a:lnTo>
                  <a:lnTo>
                    <a:pt x="22821" y="0"/>
                  </a:lnTo>
                  <a:close/>
                </a:path>
                <a:path w="45720" h="262890">
                  <a:moveTo>
                    <a:pt x="42312" y="11760"/>
                  </a:moveTo>
                  <a:lnTo>
                    <a:pt x="28879" y="11760"/>
                  </a:lnTo>
                  <a:lnTo>
                    <a:pt x="33820" y="16700"/>
                  </a:lnTo>
                  <a:lnTo>
                    <a:pt x="33820" y="232613"/>
                  </a:lnTo>
                  <a:lnTo>
                    <a:pt x="22821" y="246913"/>
                  </a:lnTo>
                  <a:lnTo>
                    <a:pt x="37643" y="246913"/>
                  </a:lnTo>
                  <a:lnTo>
                    <a:pt x="45173" y="237147"/>
                  </a:lnTo>
                  <a:lnTo>
                    <a:pt x="45580" y="235915"/>
                  </a:lnTo>
                  <a:lnTo>
                    <a:pt x="45580" y="22821"/>
                  </a:lnTo>
                  <a:lnTo>
                    <a:pt x="43785" y="13946"/>
                  </a:lnTo>
                  <a:lnTo>
                    <a:pt x="42312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95"/>
            <p:cNvSpPr/>
            <p:nvPr/>
          </p:nvSpPr>
          <p:spPr>
            <a:xfrm>
              <a:off x="669550" y="496760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5">
                  <a:moveTo>
                    <a:pt x="4293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42938" y="11760"/>
                  </a:lnTo>
                  <a:lnTo>
                    <a:pt x="45580" y="9118"/>
                  </a:lnTo>
                  <a:lnTo>
                    <a:pt x="45580" y="2641"/>
                  </a:lnTo>
                  <a:lnTo>
                    <a:pt x="4293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96"/>
            <p:cNvSpPr/>
            <p:nvPr/>
          </p:nvSpPr>
          <p:spPr>
            <a:xfrm>
              <a:off x="686490" y="672731"/>
              <a:ext cx="12065" cy="24130"/>
            </a:xfrm>
            <a:custGeom>
              <a:avLst/>
              <a:gdLst/>
              <a:ahLst/>
              <a:cxnLst/>
              <a:rect l="l" t="t" r="r" b="b"/>
              <a:pathLst>
                <a:path w="12065" h="24129">
                  <a:moveTo>
                    <a:pt x="7226" y="0"/>
                  </a:moveTo>
                  <a:lnTo>
                    <a:pt x="4521" y="0"/>
                  </a:lnTo>
                  <a:lnTo>
                    <a:pt x="3225" y="469"/>
                  </a:lnTo>
                  <a:lnTo>
                    <a:pt x="2286" y="1231"/>
                  </a:lnTo>
                  <a:lnTo>
                    <a:pt x="876" y="2298"/>
                  </a:lnTo>
                  <a:lnTo>
                    <a:pt x="0" y="4000"/>
                  </a:lnTo>
                  <a:lnTo>
                    <a:pt x="0" y="21526"/>
                  </a:lnTo>
                  <a:lnTo>
                    <a:pt x="2590" y="24117"/>
                  </a:lnTo>
                  <a:lnTo>
                    <a:pt x="9118" y="24117"/>
                  </a:lnTo>
                  <a:lnTo>
                    <a:pt x="11760" y="21526"/>
                  </a:lnTo>
                  <a:lnTo>
                    <a:pt x="11760" y="4000"/>
                  </a:lnTo>
                  <a:lnTo>
                    <a:pt x="10883" y="2298"/>
                  </a:lnTo>
                  <a:lnTo>
                    <a:pt x="8470" y="469"/>
                  </a:lnTo>
                  <a:lnTo>
                    <a:pt x="722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97"/>
            <p:cNvSpPr/>
            <p:nvPr/>
          </p:nvSpPr>
          <p:spPr>
            <a:xfrm>
              <a:off x="685551" y="702437"/>
              <a:ext cx="43815" cy="48895"/>
            </a:xfrm>
            <a:custGeom>
              <a:avLst/>
              <a:gdLst/>
              <a:ahLst/>
              <a:cxnLst/>
              <a:rect l="l" t="t" r="r" b="b"/>
              <a:pathLst>
                <a:path w="43815" h="48895">
                  <a:moveTo>
                    <a:pt x="38163" y="0"/>
                  </a:moveTo>
                  <a:lnTo>
                    <a:pt x="34467" y="292"/>
                  </a:lnTo>
                  <a:lnTo>
                    <a:pt x="32397" y="2819"/>
                  </a:lnTo>
                  <a:lnTo>
                    <a:pt x="2057" y="38874"/>
                  </a:lnTo>
                  <a:lnTo>
                    <a:pt x="0" y="41402"/>
                  </a:lnTo>
                  <a:lnTo>
                    <a:pt x="292" y="45110"/>
                  </a:lnTo>
                  <a:lnTo>
                    <a:pt x="2755" y="47167"/>
                  </a:lnTo>
                  <a:lnTo>
                    <a:pt x="2997" y="47345"/>
                  </a:lnTo>
                  <a:lnTo>
                    <a:pt x="3225" y="47574"/>
                  </a:lnTo>
                  <a:lnTo>
                    <a:pt x="3936" y="47993"/>
                  </a:lnTo>
                  <a:lnTo>
                    <a:pt x="4165" y="48056"/>
                  </a:lnTo>
                  <a:lnTo>
                    <a:pt x="4940" y="48399"/>
                  </a:lnTo>
                  <a:lnTo>
                    <a:pt x="5765" y="48577"/>
                  </a:lnTo>
                  <a:lnTo>
                    <a:pt x="8229" y="48577"/>
                  </a:lnTo>
                  <a:lnTo>
                    <a:pt x="9931" y="47815"/>
                  </a:lnTo>
                  <a:lnTo>
                    <a:pt x="41401" y="10350"/>
                  </a:lnTo>
                  <a:lnTo>
                    <a:pt x="43522" y="7874"/>
                  </a:lnTo>
                  <a:lnTo>
                    <a:pt x="43167" y="4178"/>
                  </a:lnTo>
                  <a:lnTo>
                    <a:pt x="40690" y="2057"/>
                  </a:lnTo>
                  <a:lnTo>
                    <a:pt x="38163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98"/>
            <p:cNvSpPr/>
            <p:nvPr/>
          </p:nvSpPr>
          <p:spPr>
            <a:xfrm>
              <a:off x="667908" y="719556"/>
              <a:ext cx="31115" cy="31750"/>
            </a:xfrm>
            <a:custGeom>
              <a:avLst/>
              <a:gdLst/>
              <a:ahLst/>
              <a:cxnLst/>
              <a:rect l="l" t="t" r="r" b="b"/>
              <a:pathLst>
                <a:path w="31115" h="31750">
                  <a:moveTo>
                    <a:pt x="4940" y="0"/>
                  </a:moveTo>
                  <a:lnTo>
                    <a:pt x="165" y="4406"/>
                  </a:lnTo>
                  <a:lnTo>
                    <a:pt x="0" y="8115"/>
                  </a:lnTo>
                  <a:lnTo>
                    <a:pt x="2171" y="10528"/>
                  </a:lnTo>
                  <a:lnTo>
                    <a:pt x="21818" y="30937"/>
                  </a:lnTo>
                  <a:lnTo>
                    <a:pt x="22517" y="31229"/>
                  </a:lnTo>
                  <a:lnTo>
                    <a:pt x="23279" y="31343"/>
                  </a:lnTo>
                  <a:lnTo>
                    <a:pt x="25400" y="31343"/>
                  </a:lnTo>
                  <a:lnTo>
                    <a:pt x="26873" y="30810"/>
                  </a:lnTo>
                  <a:lnTo>
                    <a:pt x="30340" y="27584"/>
                  </a:lnTo>
                  <a:lnTo>
                    <a:pt x="30518" y="23875"/>
                  </a:lnTo>
                  <a:lnTo>
                    <a:pt x="8636" y="165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45" name="Таблица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087587"/>
              </p:ext>
            </p:extLst>
          </p:nvPr>
        </p:nvGraphicFramePr>
        <p:xfrm>
          <a:off x="869333" y="1340768"/>
          <a:ext cx="7776864" cy="47985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372">
                <a:tc>
                  <a:txBody>
                    <a:bodyPr/>
                    <a:lstStyle/>
                    <a:p>
                      <a:pPr marL="0" marR="0" indent="0" algn="ctr" defTabSz="8439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Функции Центров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 предстоит сделать?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67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внедрения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обновленного содержания образования 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методик преподавания по учебным предметам «Технология», «Информатика», «ОБЖ».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90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Реализация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разноуровневых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дополнительных общеобразовательных программ  (дополнительных общеразвивающих программ) цифрового, естественнонаучного, технического и гуманитарного профилей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(ст. 12)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14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создания, апробации и внедрения модели равного доступа к современным и вариативным дополнительным общеразвивающим программам цифрового, естественнонаучного, технического и гуманитарного профилей детям иных населенных пунктов сельских территорий.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96404" y="1628800"/>
            <a:ext cx="38080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Корректировка: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рабочих программ по предметным областям: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КТП;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 внеурочной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endParaRPr lang="ru-RU" sz="14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07744" y="2924944"/>
            <a:ext cx="3796703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Разработка/корректировка + экспертиза:</a:t>
            </a:r>
          </a:p>
          <a:p>
            <a:pPr marL="285750" indent="-285750">
              <a:buFontTx/>
              <a:buChar char="-"/>
            </a:pP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разноуровневых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общеобразовательных программ.</a:t>
            </a:r>
          </a:p>
          <a:p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Условия: модульные, сетевая форма реализации, потенциал социокультурных/производственных объектов</a:t>
            </a:r>
          </a:p>
          <a:p>
            <a:endParaRPr lang="ru-RU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4836266" y="4367704"/>
            <a:ext cx="37444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модели равного доступа: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Выездные школы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Мобильный учитель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Сетевая дистанционная школа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Информационные ресурсы ОУ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Локальные сети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Единое окно доступа к ресурсам ОУ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…..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62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3"/>
          <p:cNvSpPr/>
          <p:nvPr/>
        </p:nvSpPr>
        <p:spPr>
          <a:xfrm>
            <a:off x="644580" y="1143586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Прямоугольник 6"/>
          <p:cNvSpPr/>
          <p:nvPr/>
        </p:nvSpPr>
        <p:spPr>
          <a:xfrm>
            <a:off x="3374544" y="539158"/>
            <a:ext cx="5589944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280"/>
              </a:lnSpc>
              <a:spcBef>
                <a:spcPts val="3570"/>
              </a:spcBef>
              <a:spcAft>
                <a:spcPts val="2520"/>
              </a:spcAft>
            </a:pPr>
            <a:r>
              <a:rPr lang="ru" spc="-170" dirty="0" smtClean="0">
                <a:solidFill>
                  <a:srgbClr val="0067AC"/>
                </a:solidFill>
                <a:latin typeface="Arial"/>
                <a:cs typeface="Arial"/>
              </a:rPr>
              <a:t>Федеральный   проект «Современная школа»</a:t>
            </a:r>
            <a:endParaRPr lang="ru" spc="-170" dirty="0">
              <a:solidFill>
                <a:srgbClr val="0067AC"/>
              </a:solidFill>
              <a:latin typeface="Arial"/>
              <a:cs typeface="Arial"/>
            </a:endParaRPr>
          </a:p>
        </p:txBody>
      </p:sp>
      <p:sp>
        <p:nvSpPr>
          <p:cNvPr id="9" name="object 42"/>
          <p:cNvSpPr txBox="1"/>
          <p:nvPr/>
        </p:nvSpPr>
        <p:spPr>
          <a:xfrm>
            <a:off x="5313041" y="979120"/>
            <a:ext cx="34855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0067AC"/>
                </a:solidFill>
                <a:latin typeface="Arial"/>
                <a:cs typeface="Arial"/>
              </a:rPr>
              <a:t>СРОКИ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РЕАЛИЗАЦИИ: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01.01.2019 </a:t>
            </a:r>
            <a:r>
              <a:rPr sz="1400" spc="-85" dirty="0">
                <a:solidFill>
                  <a:srgbClr val="0067AC"/>
                </a:solidFill>
                <a:latin typeface="Arial"/>
                <a:cs typeface="Arial"/>
              </a:rPr>
              <a:t>–</a:t>
            </a:r>
            <a:r>
              <a:rPr sz="1400" spc="-254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400" spc="-100" dirty="0">
                <a:solidFill>
                  <a:srgbClr val="0067AC"/>
                </a:solidFill>
                <a:latin typeface="Arial"/>
                <a:cs typeface="Arial"/>
              </a:rPr>
              <a:t>31.12.2024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394205" y="269158"/>
            <a:ext cx="14859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80" dirty="0">
                <a:solidFill>
                  <a:srgbClr val="0067AC"/>
                </a:solidFill>
                <a:latin typeface="Arial"/>
                <a:cs typeface="Arial"/>
              </a:rPr>
              <a:t>НАЦИОНАЛЬНЫЙ</a:t>
            </a:r>
            <a:r>
              <a:rPr sz="1000" spc="-55" dirty="0">
                <a:solidFill>
                  <a:srgbClr val="0067AC"/>
                </a:solidFill>
                <a:latin typeface="Arial"/>
                <a:cs typeface="Arial"/>
              </a:rPr>
              <a:t> </a:t>
            </a:r>
            <a:r>
              <a:rPr sz="1000" spc="-90" dirty="0">
                <a:solidFill>
                  <a:srgbClr val="0067AC"/>
                </a:solidFill>
                <a:latin typeface="Arial"/>
                <a:cs typeface="Arial"/>
              </a:rPr>
              <a:t>ПРОЕКТ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39"/>
          <p:cNvSpPr txBox="1"/>
          <p:nvPr/>
        </p:nvSpPr>
        <p:spPr>
          <a:xfrm>
            <a:off x="1368790" y="462427"/>
            <a:ext cx="1529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70" dirty="0">
                <a:solidFill>
                  <a:srgbClr val="0067AC"/>
                </a:solidFill>
                <a:latin typeface="Arial"/>
                <a:cs typeface="Arial"/>
              </a:rPr>
              <a:t>ОБРАЗОВАНИЕ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1" name="object 13"/>
          <p:cNvSpPr/>
          <p:nvPr/>
        </p:nvSpPr>
        <p:spPr>
          <a:xfrm>
            <a:off x="2847705" y="962063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0" name="Группа 39"/>
          <p:cNvGrpSpPr/>
          <p:nvPr/>
        </p:nvGrpSpPr>
        <p:grpSpPr>
          <a:xfrm>
            <a:off x="541224" y="159557"/>
            <a:ext cx="646400" cy="602590"/>
            <a:chOff x="225807" y="270814"/>
            <a:chExt cx="755650" cy="755650"/>
          </a:xfrm>
        </p:grpSpPr>
        <p:sp>
          <p:nvSpPr>
            <p:cNvPr id="41" name="object 47"/>
            <p:cNvSpPr/>
            <p:nvPr/>
          </p:nvSpPr>
          <p:spPr>
            <a:xfrm>
              <a:off x="225807" y="270814"/>
              <a:ext cx="755650" cy="755650"/>
            </a:xfrm>
            <a:custGeom>
              <a:avLst/>
              <a:gdLst/>
              <a:ahLst/>
              <a:cxnLst/>
              <a:rect l="l" t="t" r="r" b="b"/>
              <a:pathLst>
                <a:path w="755650" h="755650">
                  <a:moveTo>
                    <a:pt x="377545" y="755091"/>
                  </a:moveTo>
                  <a:lnTo>
                    <a:pt x="424903" y="752149"/>
                  </a:lnTo>
                  <a:lnTo>
                    <a:pt x="470505" y="743560"/>
                  </a:lnTo>
                  <a:lnTo>
                    <a:pt x="513999" y="729677"/>
                  </a:lnTo>
                  <a:lnTo>
                    <a:pt x="555029" y="710855"/>
                  </a:lnTo>
                  <a:lnTo>
                    <a:pt x="593243" y="687446"/>
                  </a:lnTo>
                  <a:lnTo>
                    <a:pt x="628287" y="659805"/>
                  </a:lnTo>
                  <a:lnTo>
                    <a:pt x="659805" y="628287"/>
                  </a:lnTo>
                  <a:lnTo>
                    <a:pt x="687446" y="593243"/>
                  </a:lnTo>
                  <a:lnTo>
                    <a:pt x="710855" y="555029"/>
                  </a:lnTo>
                  <a:lnTo>
                    <a:pt x="729677" y="513999"/>
                  </a:lnTo>
                  <a:lnTo>
                    <a:pt x="743560" y="470505"/>
                  </a:lnTo>
                  <a:lnTo>
                    <a:pt x="752149" y="424903"/>
                  </a:lnTo>
                  <a:lnTo>
                    <a:pt x="755091" y="377545"/>
                  </a:lnTo>
                  <a:lnTo>
                    <a:pt x="752149" y="330187"/>
                  </a:lnTo>
                  <a:lnTo>
                    <a:pt x="743560" y="284585"/>
                  </a:lnTo>
                  <a:lnTo>
                    <a:pt x="729677" y="241091"/>
                  </a:lnTo>
                  <a:lnTo>
                    <a:pt x="710855" y="200061"/>
                  </a:lnTo>
                  <a:lnTo>
                    <a:pt x="687446" y="161847"/>
                  </a:lnTo>
                  <a:lnTo>
                    <a:pt x="659805" y="126804"/>
                  </a:lnTo>
                  <a:lnTo>
                    <a:pt x="628287" y="95285"/>
                  </a:lnTo>
                  <a:lnTo>
                    <a:pt x="593243" y="67644"/>
                  </a:lnTo>
                  <a:lnTo>
                    <a:pt x="555029" y="44236"/>
                  </a:lnTo>
                  <a:lnTo>
                    <a:pt x="513999" y="25413"/>
                  </a:lnTo>
                  <a:lnTo>
                    <a:pt x="470505" y="11530"/>
                  </a:lnTo>
                  <a:lnTo>
                    <a:pt x="424903" y="2941"/>
                  </a:lnTo>
                  <a:lnTo>
                    <a:pt x="377545" y="0"/>
                  </a:lnTo>
                  <a:lnTo>
                    <a:pt x="330187" y="2941"/>
                  </a:lnTo>
                  <a:lnTo>
                    <a:pt x="284585" y="11530"/>
                  </a:lnTo>
                  <a:lnTo>
                    <a:pt x="241091" y="25413"/>
                  </a:lnTo>
                  <a:lnTo>
                    <a:pt x="200061" y="44236"/>
                  </a:lnTo>
                  <a:lnTo>
                    <a:pt x="161847" y="67644"/>
                  </a:lnTo>
                  <a:lnTo>
                    <a:pt x="126804" y="95285"/>
                  </a:lnTo>
                  <a:lnTo>
                    <a:pt x="95285" y="126804"/>
                  </a:lnTo>
                  <a:lnTo>
                    <a:pt x="67644" y="161847"/>
                  </a:lnTo>
                  <a:lnTo>
                    <a:pt x="44236" y="200061"/>
                  </a:lnTo>
                  <a:lnTo>
                    <a:pt x="25413" y="241091"/>
                  </a:lnTo>
                  <a:lnTo>
                    <a:pt x="11530" y="284585"/>
                  </a:lnTo>
                  <a:lnTo>
                    <a:pt x="2941" y="330187"/>
                  </a:lnTo>
                  <a:lnTo>
                    <a:pt x="0" y="377545"/>
                  </a:lnTo>
                  <a:lnTo>
                    <a:pt x="2941" y="424903"/>
                  </a:lnTo>
                  <a:lnTo>
                    <a:pt x="11530" y="470505"/>
                  </a:lnTo>
                  <a:lnTo>
                    <a:pt x="25413" y="513999"/>
                  </a:lnTo>
                  <a:lnTo>
                    <a:pt x="44236" y="555029"/>
                  </a:lnTo>
                  <a:lnTo>
                    <a:pt x="67644" y="593243"/>
                  </a:lnTo>
                  <a:lnTo>
                    <a:pt x="95285" y="628287"/>
                  </a:lnTo>
                  <a:lnTo>
                    <a:pt x="126804" y="659805"/>
                  </a:lnTo>
                  <a:lnTo>
                    <a:pt x="161847" y="687446"/>
                  </a:lnTo>
                  <a:lnTo>
                    <a:pt x="200061" y="710855"/>
                  </a:lnTo>
                  <a:lnTo>
                    <a:pt x="241091" y="729677"/>
                  </a:lnTo>
                  <a:lnTo>
                    <a:pt x="284585" y="743560"/>
                  </a:lnTo>
                  <a:lnTo>
                    <a:pt x="330187" y="752149"/>
                  </a:lnTo>
                  <a:lnTo>
                    <a:pt x="377545" y="755091"/>
                  </a:lnTo>
                  <a:close/>
                </a:path>
              </a:pathLst>
            </a:custGeom>
            <a:ln w="25400">
              <a:solidFill>
                <a:srgbClr val="0067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79"/>
            <p:cNvSpPr/>
            <p:nvPr/>
          </p:nvSpPr>
          <p:spPr>
            <a:xfrm>
              <a:off x="387356" y="496760"/>
              <a:ext cx="432434" cy="360045"/>
            </a:xfrm>
            <a:custGeom>
              <a:avLst/>
              <a:gdLst/>
              <a:ahLst/>
              <a:cxnLst/>
              <a:rect l="l" t="t" r="r" b="b"/>
              <a:pathLst>
                <a:path w="432434" h="360044">
                  <a:moveTo>
                    <a:pt x="46456" y="0"/>
                  </a:moveTo>
                  <a:lnTo>
                    <a:pt x="25222" y="0"/>
                  </a:lnTo>
                  <a:lnTo>
                    <a:pt x="15403" y="1878"/>
                  </a:lnTo>
                  <a:lnTo>
                    <a:pt x="7386" y="6999"/>
                  </a:lnTo>
                  <a:lnTo>
                    <a:pt x="1981" y="14589"/>
                  </a:lnTo>
                  <a:lnTo>
                    <a:pt x="0" y="23876"/>
                  </a:lnTo>
                  <a:lnTo>
                    <a:pt x="0" y="310019"/>
                  </a:lnTo>
                  <a:lnTo>
                    <a:pt x="1981" y="319269"/>
                  </a:lnTo>
                  <a:lnTo>
                    <a:pt x="7386" y="326840"/>
                  </a:lnTo>
                  <a:lnTo>
                    <a:pt x="15403" y="331954"/>
                  </a:lnTo>
                  <a:lnTo>
                    <a:pt x="25222" y="333832"/>
                  </a:lnTo>
                  <a:lnTo>
                    <a:pt x="178092" y="333832"/>
                  </a:lnTo>
                  <a:lnTo>
                    <a:pt x="178092" y="352539"/>
                  </a:lnTo>
                  <a:lnTo>
                    <a:pt x="185674" y="359829"/>
                  </a:lnTo>
                  <a:lnTo>
                    <a:pt x="246253" y="359829"/>
                  </a:lnTo>
                  <a:lnTo>
                    <a:pt x="253847" y="352539"/>
                  </a:lnTo>
                  <a:lnTo>
                    <a:pt x="253847" y="348068"/>
                  </a:lnTo>
                  <a:lnTo>
                    <a:pt x="192201" y="348068"/>
                  </a:lnTo>
                  <a:lnTo>
                    <a:pt x="189852" y="346075"/>
                  </a:lnTo>
                  <a:lnTo>
                    <a:pt x="189852" y="324726"/>
                  </a:lnTo>
                  <a:lnTo>
                    <a:pt x="187210" y="322072"/>
                  </a:lnTo>
                  <a:lnTo>
                    <a:pt x="17818" y="322072"/>
                  </a:lnTo>
                  <a:lnTo>
                    <a:pt x="11760" y="316661"/>
                  </a:lnTo>
                  <a:lnTo>
                    <a:pt x="11760" y="17170"/>
                  </a:lnTo>
                  <a:lnTo>
                    <a:pt x="17818" y="11760"/>
                  </a:lnTo>
                  <a:lnTo>
                    <a:pt x="46456" y="11760"/>
                  </a:lnTo>
                  <a:lnTo>
                    <a:pt x="46456" y="0"/>
                  </a:lnTo>
                  <a:close/>
                </a:path>
                <a:path w="432434" h="360044">
                  <a:moveTo>
                    <a:pt x="406704" y="0"/>
                  </a:moveTo>
                  <a:lnTo>
                    <a:pt x="385470" y="0"/>
                  </a:lnTo>
                  <a:lnTo>
                    <a:pt x="385470" y="11760"/>
                  </a:lnTo>
                  <a:lnTo>
                    <a:pt x="414172" y="11760"/>
                  </a:lnTo>
                  <a:lnTo>
                    <a:pt x="420230" y="17170"/>
                  </a:lnTo>
                  <a:lnTo>
                    <a:pt x="420230" y="316661"/>
                  </a:lnTo>
                  <a:lnTo>
                    <a:pt x="414172" y="322072"/>
                  </a:lnTo>
                  <a:lnTo>
                    <a:pt x="244729" y="322072"/>
                  </a:lnTo>
                  <a:lnTo>
                    <a:pt x="242074" y="324726"/>
                  </a:lnTo>
                  <a:lnTo>
                    <a:pt x="242074" y="346075"/>
                  </a:lnTo>
                  <a:lnTo>
                    <a:pt x="239788" y="348068"/>
                  </a:lnTo>
                  <a:lnTo>
                    <a:pt x="253847" y="348068"/>
                  </a:lnTo>
                  <a:lnTo>
                    <a:pt x="253847" y="333832"/>
                  </a:lnTo>
                  <a:lnTo>
                    <a:pt x="406704" y="333832"/>
                  </a:lnTo>
                  <a:lnTo>
                    <a:pt x="416538" y="331954"/>
                  </a:lnTo>
                  <a:lnTo>
                    <a:pt x="424576" y="326840"/>
                  </a:lnTo>
                  <a:lnTo>
                    <a:pt x="430000" y="319269"/>
                  </a:lnTo>
                  <a:lnTo>
                    <a:pt x="431990" y="310019"/>
                  </a:lnTo>
                  <a:lnTo>
                    <a:pt x="431990" y="23875"/>
                  </a:lnTo>
                  <a:lnTo>
                    <a:pt x="430000" y="14589"/>
                  </a:lnTo>
                  <a:lnTo>
                    <a:pt x="424576" y="6999"/>
                  </a:lnTo>
                  <a:lnTo>
                    <a:pt x="416538" y="1878"/>
                  </a:lnTo>
                  <a:lnTo>
                    <a:pt x="406704" y="0"/>
                  </a:lnTo>
                  <a:close/>
                </a:path>
                <a:path w="432434" h="360044">
                  <a:moveTo>
                    <a:pt x="180263" y="5461"/>
                  </a:moveTo>
                  <a:lnTo>
                    <a:pt x="72047" y="5461"/>
                  </a:lnTo>
                  <a:lnTo>
                    <a:pt x="69392" y="8115"/>
                  </a:lnTo>
                  <a:lnTo>
                    <a:pt x="69392" y="11760"/>
                  </a:lnTo>
                  <a:lnTo>
                    <a:pt x="182854" y="11760"/>
                  </a:lnTo>
                  <a:lnTo>
                    <a:pt x="182854" y="8115"/>
                  </a:lnTo>
                  <a:lnTo>
                    <a:pt x="180263" y="5461"/>
                  </a:lnTo>
                  <a:close/>
                </a:path>
                <a:path w="432434" h="360044">
                  <a:moveTo>
                    <a:pt x="221843" y="0"/>
                  </a:moveTo>
                  <a:lnTo>
                    <a:pt x="210083" y="0"/>
                  </a:lnTo>
                  <a:lnTo>
                    <a:pt x="210083" y="11760"/>
                  </a:lnTo>
                  <a:lnTo>
                    <a:pt x="221843" y="11760"/>
                  </a:lnTo>
                  <a:lnTo>
                    <a:pt x="221843" y="0"/>
                  </a:lnTo>
                  <a:close/>
                </a:path>
                <a:path w="432434" h="360044">
                  <a:moveTo>
                    <a:pt x="327774" y="0"/>
                  </a:moveTo>
                  <a:lnTo>
                    <a:pt x="282194" y="0"/>
                  </a:lnTo>
                  <a:lnTo>
                    <a:pt x="282194" y="11760"/>
                  </a:lnTo>
                  <a:lnTo>
                    <a:pt x="327774" y="11760"/>
                  </a:lnTo>
                  <a:lnTo>
                    <a:pt x="327774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80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8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82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83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84"/>
            <p:cNvSpPr/>
            <p:nvPr/>
          </p:nvSpPr>
          <p:spPr>
            <a:xfrm>
              <a:off x="427931" y="471589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160388" y="0"/>
                  </a:moveTo>
                  <a:lnTo>
                    <a:pt x="0" y="0"/>
                  </a:lnTo>
                  <a:lnTo>
                    <a:pt x="0" y="323367"/>
                  </a:lnTo>
                  <a:lnTo>
                    <a:pt x="158750" y="323367"/>
                  </a:lnTo>
                  <a:lnTo>
                    <a:pt x="165163" y="326478"/>
                  </a:lnTo>
                  <a:lnTo>
                    <a:pt x="173151" y="335661"/>
                  </a:lnTo>
                  <a:lnTo>
                    <a:pt x="175387" y="341122"/>
                  </a:lnTo>
                  <a:lnTo>
                    <a:pt x="175387" y="323481"/>
                  </a:lnTo>
                  <a:lnTo>
                    <a:pt x="169506" y="323481"/>
                  </a:lnTo>
                  <a:lnTo>
                    <a:pt x="164566" y="319722"/>
                  </a:lnTo>
                  <a:lnTo>
                    <a:pt x="158330" y="317487"/>
                  </a:lnTo>
                  <a:lnTo>
                    <a:pt x="5880" y="317487"/>
                  </a:lnTo>
                  <a:lnTo>
                    <a:pt x="5880" y="5880"/>
                  </a:lnTo>
                  <a:lnTo>
                    <a:pt x="168713" y="5880"/>
                  </a:lnTo>
                  <a:lnTo>
                    <a:pt x="168033" y="4699"/>
                  </a:lnTo>
                  <a:lnTo>
                    <a:pt x="160388" y="0"/>
                  </a:lnTo>
                  <a:close/>
                </a:path>
                <a:path w="175895" h="341630">
                  <a:moveTo>
                    <a:pt x="168713" y="5880"/>
                  </a:moveTo>
                  <a:lnTo>
                    <a:pt x="161505" y="5880"/>
                  </a:lnTo>
                  <a:lnTo>
                    <a:pt x="169506" y="13881"/>
                  </a:lnTo>
                  <a:lnTo>
                    <a:pt x="169506" y="323481"/>
                  </a:lnTo>
                  <a:lnTo>
                    <a:pt x="175387" y="323481"/>
                  </a:lnTo>
                  <a:lnTo>
                    <a:pt x="175387" y="19354"/>
                  </a:lnTo>
                  <a:lnTo>
                    <a:pt x="174218" y="15290"/>
                  </a:lnTo>
                  <a:lnTo>
                    <a:pt x="172097" y="11760"/>
                  </a:lnTo>
                  <a:lnTo>
                    <a:pt x="168713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85"/>
            <p:cNvSpPr/>
            <p:nvPr/>
          </p:nvSpPr>
          <p:spPr>
            <a:xfrm>
              <a:off x="422046" y="465709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157518" y="0"/>
                  </a:moveTo>
                  <a:lnTo>
                    <a:pt x="2654" y="0"/>
                  </a:lnTo>
                  <a:lnTo>
                    <a:pt x="0" y="2641"/>
                  </a:lnTo>
                  <a:lnTo>
                    <a:pt x="0" y="332486"/>
                  </a:lnTo>
                  <a:lnTo>
                    <a:pt x="2654" y="335127"/>
                  </a:lnTo>
                  <a:lnTo>
                    <a:pt x="167398" y="335127"/>
                  </a:lnTo>
                  <a:lnTo>
                    <a:pt x="175399" y="343128"/>
                  </a:lnTo>
                  <a:lnTo>
                    <a:pt x="175399" y="356247"/>
                  </a:lnTo>
                  <a:lnTo>
                    <a:pt x="178041" y="358889"/>
                  </a:lnTo>
                  <a:lnTo>
                    <a:pt x="184505" y="358889"/>
                  </a:lnTo>
                  <a:lnTo>
                    <a:pt x="187159" y="356247"/>
                  </a:lnTo>
                  <a:lnTo>
                    <a:pt x="187159" y="329361"/>
                  </a:lnTo>
                  <a:lnTo>
                    <a:pt x="175399" y="329361"/>
                  </a:lnTo>
                  <a:lnTo>
                    <a:pt x="170459" y="325602"/>
                  </a:lnTo>
                  <a:lnTo>
                    <a:pt x="164223" y="323367"/>
                  </a:lnTo>
                  <a:lnTo>
                    <a:pt x="11772" y="323367"/>
                  </a:lnTo>
                  <a:lnTo>
                    <a:pt x="11772" y="11760"/>
                  </a:lnTo>
                  <a:lnTo>
                    <a:pt x="181055" y="11760"/>
                  </a:lnTo>
                  <a:lnTo>
                    <a:pt x="176677" y="7045"/>
                  </a:lnTo>
                  <a:lnTo>
                    <a:pt x="171046" y="3262"/>
                  </a:lnTo>
                  <a:lnTo>
                    <a:pt x="164592" y="848"/>
                  </a:lnTo>
                  <a:lnTo>
                    <a:pt x="157518" y="0"/>
                  </a:lnTo>
                  <a:close/>
                </a:path>
                <a:path w="187325" h="359409">
                  <a:moveTo>
                    <a:pt x="181055" y="11760"/>
                  </a:moveTo>
                  <a:lnTo>
                    <a:pt x="167398" y="11760"/>
                  </a:lnTo>
                  <a:lnTo>
                    <a:pt x="175399" y="19761"/>
                  </a:lnTo>
                  <a:lnTo>
                    <a:pt x="175399" y="329361"/>
                  </a:lnTo>
                  <a:lnTo>
                    <a:pt x="187159" y="329361"/>
                  </a:lnTo>
                  <a:lnTo>
                    <a:pt x="187159" y="25349"/>
                  </a:lnTo>
                  <a:lnTo>
                    <a:pt x="186270" y="21285"/>
                  </a:lnTo>
                  <a:lnTo>
                    <a:pt x="184569" y="17640"/>
                  </a:lnTo>
                  <a:lnTo>
                    <a:pt x="183743" y="15646"/>
                  </a:lnTo>
                  <a:lnTo>
                    <a:pt x="182626" y="13703"/>
                  </a:lnTo>
                  <a:lnTo>
                    <a:pt x="181279" y="12001"/>
                  </a:lnTo>
                  <a:lnTo>
                    <a:pt x="181055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86"/>
            <p:cNvSpPr/>
            <p:nvPr/>
          </p:nvSpPr>
          <p:spPr>
            <a:xfrm>
              <a:off x="667898" y="702437"/>
              <a:ext cx="61594" cy="48895"/>
            </a:xfrm>
            <a:custGeom>
              <a:avLst/>
              <a:gdLst/>
              <a:ahLst/>
              <a:cxnLst/>
              <a:rect l="l" t="t" r="r" b="b"/>
              <a:pathLst>
                <a:path w="61595" h="48895">
                  <a:moveTo>
                    <a:pt x="4940" y="17119"/>
                  </a:moveTo>
                  <a:lnTo>
                    <a:pt x="177" y="21526"/>
                  </a:lnTo>
                  <a:lnTo>
                    <a:pt x="0" y="25234"/>
                  </a:lnTo>
                  <a:lnTo>
                    <a:pt x="2184" y="27647"/>
                  </a:lnTo>
                  <a:lnTo>
                    <a:pt x="21818" y="48056"/>
                  </a:lnTo>
                  <a:lnTo>
                    <a:pt x="22593" y="48399"/>
                  </a:lnTo>
                  <a:lnTo>
                    <a:pt x="23418" y="48577"/>
                  </a:lnTo>
                  <a:lnTo>
                    <a:pt x="25882" y="48577"/>
                  </a:lnTo>
                  <a:lnTo>
                    <a:pt x="27584" y="47815"/>
                  </a:lnTo>
                  <a:lnTo>
                    <a:pt x="39297" y="33870"/>
                  </a:lnTo>
                  <a:lnTo>
                    <a:pt x="23939" y="33870"/>
                  </a:lnTo>
                  <a:lnTo>
                    <a:pt x="8648" y="17284"/>
                  </a:lnTo>
                  <a:lnTo>
                    <a:pt x="4940" y="17119"/>
                  </a:lnTo>
                  <a:close/>
                </a:path>
                <a:path w="61595" h="48895">
                  <a:moveTo>
                    <a:pt x="55816" y="0"/>
                  </a:moveTo>
                  <a:lnTo>
                    <a:pt x="52120" y="292"/>
                  </a:lnTo>
                  <a:lnTo>
                    <a:pt x="50050" y="2819"/>
                  </a:lnTo>
                  <a:lnTo>
                    <a:pt x="23939" y="33870"/>
                  </a:lnTo>
                  <a:lnTo>
                    <a:pt x="39297" y="33870"/>
                  </a:lnTo>
                  <a:lnTo>
                    <a:pt x="59054" y="10350"/>
                  </a:lnTo>
                  <a:lnTo>
                    <a:pt x="61175" y="7874"/>
                  </a:lnTo>
                  <a:lnTo>
                    <a:pt x="60820" y="4178"/>
                  </a:lnTo>
                  <a:lnTo>
                    <a:pt x="58343" y="2057"/>
                  </a:lnTo>
                  <a:lnTo>
                    <a:pt x="55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87"/>
            <p:cNvSpPr/>
            <p:nvPr/>
          </p:nvSpPr>
          <p:spPr>
            <a:xfrm>
              <a:off x="603318" y="471576"/>
              <a:ext cx="175895" cy="341630"/>
            </a:xfrm>
            <a:custGeom>
              <a:avLst/>
              <a:gdLst/>
              <a:ahLst/>
              <a:cxnLst/>
              <a:rect l="l" t="t" r="r" b="b"/>
              <a:pathLst>
                <a:path w="175895" h="341630">
                  <a:moveTo>
                    <a:pt x="77990" y="0"/>
                  </a:moveTo>
                  <a:lnTo>
                    <a:pt x="14998" y="0"/>
                  </a:lnTo>
                  <a:lnTo>
                    <a:pt x="7353" y="4711"/>
                  </a:lnTo>
                  <a:lnTo>
                    <a:pt x="3302" y="11772"/>
                  </a:lnTo>
                  <a:lnTo>
                    <a:pt x="1181" y="15290"/>
                  </a:lnTo>
                  <a:lnTo>
                    <a:pt x="0" y="19354"/>
                  </a:lnTo>
                  <a:lnTo>
                    <a:pt x="0" y="341134"/>
                  </a:lnTo>
                  <a:lnTo>
                    <a:pt x="2235" y="335660"/>
                  </a:lnTo>
                  <a:lnTo>
                    <a:pt x="10236" y="326491"/>
                  </a:lnTo>
                  <a:lnTo>
                    <a:pt x="16388" y="323494"/>
                  </a:lnTo>
                  <a:lnTo>
                    <a:pt x="5880" y="323494"/>
                  </a:lnTo>
                  <a:lnTo>
                    <a:pt x="5880" y="13881"/>
                  </a:lnTo>
                  <a:lnTo>
                    <a:pt x="13881" y="5880"/>
                  </a:lnTo>
                  <a:lnTo>
                    <a:pt x="77990" y="5880"/>
                  </a:lnTo>
                  <a:lnTo>
                    <a:pt x="77990" y="0"/>
                  </a:lnTo>
                  <a:close/>
                </a:path>
                <a:path w="175895" h="341630">
                  <a:moveTo>
                    <a:pt x="175387" y="5880"/>
                  </a:moveTo>
                  <a:lnTo>
                    <a:pt x="169506" y="5880"/>
                  </a:lnTo>
                  <a:lnTo>
                    <a:pt x="169506" y="317487"/>
                  </a:lnTo>
                  <a:lnTo>
                    <a:pt x="17056" y="317487"/>
                  </a:lnTo>
                  <a:lnTo>
                    <a:pt x="10883" y="319722"/>
                  </a:lnTo>
                  <a:lnTo>
                    <a:pt x="5880" y="323494"/>
                  </a:lnTo>
                  <a:lnTo>
                    <a:pt x="16388" y="323494"/>
                  </a:lnTo>
                  <a:lnTo>
                    <a:pt x="16649" y="323367"/>
                  </a:lnTo>
                  <a:lnTo>
                    <a:pt x="175387" y="323367"/>
                  </a:lnTo>
                  <a:lnTo>
                    <a:pt x="175387" y="5880"/>
                  </a:lnTo>
                  <a:close/>
                </a:path>
                <a:path w="175895" h="341630">
                  <a:moveTo>
                    <a:pt x="66230" y="34302"/>
                  </a:moveTo>
                  <a:lnTo>
                    <a:pt x="66230" y="186448"/>
                  </a:lnTo>
                  <a:lnTo>
                    <a:pt x="66700" y="187693"/>
                  </a:lnTo>
                  <a:lnTo>
                    <a:pt x="67462" y="188747"/>
                  </a:lnTo>
                  <a:lnTo>
                    <a:pt x="83172" y="209041"/>
                  </a:lnTo>
                  <a:lnTo>
                    <a:pt x="83172" y="222681"/>
                  </a:lnTo>
                  <a:lnTo>
                    <a:pt x="85763" y="225272"/>
                  </a:lnTo>
                  <a:lnTo>
                    <a:pt x="92290" y="225272"/>
                  </a:lnTo>
                  <a:lnTo>
                    <a:pt x="94932" y="222681"/>
                  </a:lnTo>
                  <a:lnTo>
                    <a:pt x="94932" y="209041"/>
                  </a:lnTo>
                  <a:lnTo>
                    <a:pt x="103878" y="197446"/>
                  </a:lnTo>
                  <a:lnTo>
                    <a:pt x="89052" y="197446"/>
                  </a:lnTo>
                  <a:lnTo>
                    <a:pt x="77990" y="183159"/>
                  </a:lnTo>
                  <a:lnTo>
                    <a:pt x="77990" y="36944"/>
                  </a:lnTo>
                  <a:lnTo>
                    <a:pt x="68872" y="36944"/>
                  </a:lnTo>
                  <a:lnTo>
                    <a:pt x="66230" y="34302"/>
                  </a:lnTo>
                  <a:close/>
                </a:path>
                <a:path w="175895" h="341630">
                  <a:moveTo>
                    <a:pt x="111810" y="34302"/>
                  </a:moveTo>
                  <a:lnTo>
                    <a:pt x="109169" y="36944"/>
                  </a:lnTo>
                  <a:lnTo>
                    <a:pt x="100050" y="36944"/>
                  </a:lnTo>
                  <a:lnTo>
                    <a:pt x="100050" y="183159"/>
                  </a:lnTo>
                  <a:lnTo>
                    <a:pt x="89052" y="197446"/>
                  </a:lnTo>
                  <a:lnTo>
                    <a:pt x="103878" y="197446"/>
                  </a:lnTo>
                  <a:lnTo>
                    <a:pt x="111404" y="187693"/>
                  </a:lnTo>
                  <a:lnTo>
                    <a:pt x="111810" y="186448"/>
                  </a:lnTo>
                  <a:lnTo>
                    <a:pt x="111810" y="34302"/>
                  </a:lnTo>
                  <a:close/>
                </a:path>
                <a:path w="175895" h="341630">
                  <a:moveTo>
                    <a:pt x="77990" y="5880"/>
                  </a:moveTo>
                  <a:lnTo>
                    <a:pt x="66230" y="5880"/>
                  </a:lnTo>
                  <a:lnTo>
                    <a:pt x="66230" y="34302"/>
                  </a:lnTo>
                  <a:lnTo>
                    <a:pt x="68872" y="36944"/>
                  </a:lnTo>
                  <a:lnTo>
                    <a:pt x="109169" y="36944"/>
                  </a:lnTo>
                  <a:lnTo>
                    <a:pt x="111810" y="34302"/>
                  </a:lnTo>
                  <a:lnTo>
                    <a:pt x="111810" y="25184"/>
                  </a:lnTo>
                  <a:lnTo>
                    <a:pt x="77990" y="25184"/>
                  </a:lnTo>
                  <a:lnTo>
                    <a:pt x="77990" y="5880"/>
                  </a:lnTo>
                  <a:close/>
                </a:path>
                <a:path w="175895" h="341630">
                  <a:moveTo>
                    <a:pt x="175387" y="0"/>
                  </a:moveTo>
                  <a:lnTo>
                    <a:pt x="100050" y="0"/>
                  </a:lnTo>
                  <a:lnTo>
                    <a:pt x="100050" y="25184"/>
                  </a:lnTo>
                  <a:lnTo>
                    <a:pt x="111810" y="25184"/>
                  </a:lnTo>
                  <a:lnTo>
                    <a:pt x="111810" y="5880"/>
                  </a:lnTo>
                  <a:lnTo>
                    <a:pt x="175387" y="5880"/>
                  </a:lnTo>
                  <a:lnTo>
                    <a:pt x="1753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88"/>
            <p:cNvSpPr/>
            <p:nvPr/>
          </p:nvSpPr>
          <p:spPr>
            <a:xfrm>
              <a:off x="597443" y="465696"/>
              <a:ext cx="187325" cy="359410"/>
            </a:xfrm>
            <a:custGeom>
              <a:avLst/>
              <a:gdLst/>
              <a:ahLst/>
              <a:cxnLst/>
              <a:rect l="l" t="t" r="r" b="b"/>
              <a:pathLst>
                <a:path w="187325" h="359409">
                  <a:moveTo>
                    <a:pt x="83870" y="0"/>
                  </a:moveTo>
                  <a:lnTo>
                    <a:pt x="29641" y="0"/>
                  </a:lnTo>
                  <a:lnTo>
                    <a:pt x="22560" y="848"/>
                  </a:lnTo>
                  <a:lnTo>
                    <a:pt x="2590" y="17640"/>
                  </a:lnTo>
                  <a:lnTo>
                    <a:pt x="876" y="21297"/>
                  </a:lnTo>
                  <a:lnTo>
                    <a:pt x="0" y="25349"/>
                  </a:lnTo>
                  <a:lnTo>
                    <a:pt x="0" y="356247"/>
                  </a:lnTo>
                  <a:lnTo>
                    <a:pt x="2641" y="358889"/>
                  </a:lnTo>
                  <a:lnTo>
                    <a:pt x="9118" y="358889"/>
                  </a:lnTo>
                  <a:lnTo>
                    <a:pt x="11760" y="356247"/>
                  </a:lnTo>
                  <a:lnTo>
                    <a:pt x="11760" y="343128"/>
                  </a:lnTo>
                  <a:lnTo>
                    <a:pt x="19761" y="335127"/>
                  </a:lnTo>
                  <a:lnTo>
                    <a:pt x="184556" y="335127"/>
                  </a:lnTo>
                  <a:lnTo>
                    <a:pt x="187147" y="332486"/>
                  </a:lnTo>
                  <a:lnTo>
                    <a:pt x="187147" y="329374"/>
                  </a:lnTo>
                  <a:lnTo>
                    <a:pt x="11760" y="329374"/>
                  </a:lnTo>
                  <a:lnTo>
                    <a:pt x="11760" y="19761"/>
                  </a:lnTo>
                  <a:lnTo>
                    <a:pt x="19761" y="11760"/>
                  </a:lnTo>
                  <a:lnTo>
                    <a:pt x="83870" y="11760"/>
                  </a:lnTo>
                  <a:lnTo>
                    <a:pt x="83870" y="0"/>
                  </a:lnTo>
                  <a:close/>
                </a:path>
                <a:path w="187325" h="359409">
                  <a:moveTo>
                    <a:pt x="184556" y="0"/>
                  </a:moveTo>
                  <a:lnTo>
                    <a:pt x="105930" y="0"/>
                  </a:lnTo>
                  <a:lnTo>
                    <a:pt x="105930" y="11760"/>
                  </a:lnTo>
                  <a:lnTo>
                    <a:pt x="175387" y="11760"/>
                  </a:lnTo>
                  <a:lnTo>
                    <a:pt x="175387" y="323367"/>
                  </a:lnTo>
                  <a:lnTo>
                    <a:pt x="22936" y="323367"/>
                  </a:lnTo>
                  <a:lnTo>
                    <a:pt x="16764" y="325602"/>
                  </a:lnTo>
                  <a:lnTo>
                    <a:pt x="11760" y="329374"/>
                  </a:lnTo>
                  <a:lnTo>
                    <a:pt x="187147" y="329374"/>
                  </a:lnTo>
                  <a:lnTo>
                    <a:pt x="187147" y="2641"/>
                  </a:lnTo>
                  <a:lnTo>
                    <a:pt x="18455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89"/>
            <p:cNvSpPr/>
            <p:nvPr/>
          </p:nvSpPr>
          <p:spPr>
            <a:xfrm>
              <a:off x="456759" y="502234"/>
              <a:ext cx="113449" cy="921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90"/>
            <p:cNvSpPr/>
            <p:nvPr/>
          </p:nvSpPr>
          <p:spPr>
            <a:xfrm>
              <a:off x="456760" y="624040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18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91"/>
            <p:cNvSpPr/>
            <p:nvPr/>
          </p:nvSpPr>
          <p:spPr>
            <a:xfrm>
              <a:off x="456760" y="6889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05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05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92"/>
            <p:cNvSpPr/>
            <p:nvPr/>
          </p:nvSpPr>
          <p:spPr>
            <a:xfrm>
              <a:off x="456760" y="728611"/>
              <a:ext cx="113664" cy="12065"/>
            </a:xfrm>
            <a:custGeom>
              <a:avLst/>
              <a:gdLst/>
              <a:ahLst/>
              <a:cxnLst/>
              <a:rect l="l" t="t" r="r" b="b"/>
              <a:pathLst>
                <a:path w="113665" h="12065">
                  <a:moveTo>
                    <a:pt x="11085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69"/>
                  </a:lnTo>
                  <a:lnTo>
                    <a:pt x="2641" y="11760"/>
                  </a:lnTo>
                  <a:lnTo>
                    <a:pt x="110858" y="11760"/>
                  </a:lnTo>
                  <a:lnTo>
                    <a:pt x="113449" y="9169"/>
                  </a:lnTo>
                  <a:lnTo>
                    <a:pt x="113449" y="2641"/>
                  </a:lnTo>
                  <a:lnTo>
                    <a:pt x="11085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93"/>
            <p:cNvSpPr/>
            <p:nvPr/>
          </p:nvSpPr>
          <p:spPr>
            <a:xfrm>
              <a:off x="675427" y="428002"/>
              <a:ext cx="34290" cy="250825"/>
            </a:xfrm>
            <a:custGeom>
              <a:avLst/>
              <a:gdLst/>
              <a:ahLst/>
              <a:cxnLst/>
              <a:rect l="l" t="t" r="r" b="b"/>
              <a:pathLst>
                <a:path w="34290" h="250825">
                  <a:moveTo>
                    <a:pt x="26238" y="0"/>
                  </a:moveTo>
                  <a:lnTo>
                    <a:pt x="7594" y="0"/>
                  </a:lnTo>
                  <a:lnTo>
                    <a:pt x="0" y="7581"/>
                  </a:lnTo>
                  <a:lnTo>
                    <a:pt x="0" y="228739"/>
                  </a:lnTo>
                  <a:lnTo>
                    <a:pt x="16941" y="250609"/>
                  </a:lnTo>
                  <a:lnTo>
                    <a:pt x="24332" y="241033"/>
                  </a:lnTo>
                  <a:lnTo>
                    <a:pt x="16941" y="241033"/>
                  </a:lnTo>
                  <a:lnTo>
                    <a:pt x="5880" y="226733"/>
                  </a:lnTo>
                  <a:lnTo>
                    <a:pt x="5880" y="80518"/>
                  </a:lnTo>
                  <a:lnTo>
                    <a:pt x="33820" y="80517"/>
                  </a:lnTo>
                  <a:lnTo>
                    <a:pt x="33820" y="68757"/>
                  </a:lnTo>
                  <a:lnTo>
                    <a:pt x="5880" y="68757"/>
                  </a:lnTo>
                  <a:lnTo>
                    <a:pt x="5880" y="10820"/>
                  </a:lnTo>
                  <a:lnTo>
                    <a:pt x="10820" y="5880"/>
                  </a:lnTo>
                  <a:lnTo>
                    <a:pt x="32118" y="5880"/>
                  </a:lnTo>
                  <a:lnTo>
                    <a:pt x="26238" y="0"/>
                  </a:lnTo>
                  <a:close/>
                </a:path>
                <a:path w="34290" h="250825">
                  <a:moveTo>
                    <a:pt x="33820" y="80517"/>
                  </a:moveTo>
                  <a:lnTo>
                    <a:pt x="27940" y="80518"/>
                  </a:lnTo>
                  <a:lnTo>
                    <a:pt x="27940" y="226733"/>
                  </a:lnTo>
                  <a:lnTo>
                    <a:pt x="16941" y="241033"/>
                  </a:lnTo>
                  <a:lnTo>
                    <a:pt x="24332" y="241033"/>
                  </a:lnTo>
                  <a:lnTo>
                    <a:pt x="33820" y="228739"/>
                  </a:lnTo>
                  <a:lnTo>
                    <a:pt x="33820" y="80517"/>
                  </a:lnTo>
                  <a:close/>
                </a:path>
                <a:path w="34290" h="250825">
                  <a:moveTo>
                    <a:pt x="32118" y="5880"/>
                  </a:moveTo>
                  <a:lnTo>
                    <a:pt x="22999" y="5880"/>
                  </a:lnTo>
                  <a:lnTo>
                    <a:pt x="27940" y="10820"/>
                  </a:lnTo>
                  <a:lnTo>
                    <a:pt x="27940" y="68757"/>
                  </a:lnTo>
                  <a:lnTo>
                    <a:pt x="33820" y="68757"/>
                  </a:lnTo>
                  <a:lnTo>
                    <a:pt x="33820" y="7581"/>
                  </a:lnTo>
                  <a:lnTo>
                    <a:pt x="32118" y="58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94"/>
            <p:cNvSpPr/>
            <p:nvPr/>
          </p:nvSpPr>
          <p:spPr>
            <a:xfrm>
              <a:off x="669547" y="422122"/>
              <a:ext cx="45720" cy="262890"/>
            </a:xfrm>
            <a:custGeom>
              <a:avLst/>
              <a:gdLst/>
              <a:ahLst/>
              <a:cxnLst/>
              <a:rect l="l" t="t" r="r" b="b"/>
              <a:pathLst>
                <a:path w="45720" h="262890">
                  <a:moveTo>
                    <a:pt x="22821" y="0"/>
                  </a:moveTo>
                  <a:lnTo>
                    <a:pt x="13946" y="1796"/>
                  </a:lnTo>
                  <a:lnTo>
                    <a:pt x="6691" y="6691"/>
                  </a:lnTo>
                  <a:lnTo>
                    <a:pt x="1796" y="13946"/>
                  </a:lnTo>
                  <a:lnTo>
                    <a:pt x="0" y="22821"/>
                  </a:lnTo>
                  <a:lnTo>
                    <a:pt x="0" y="235915"/>
                  </a:lnTo>
                  <a:lnTo>
                    <a:pt x="469" y="237147"/>
                  </a:lnTo>
                  <a:lnTo>
                    <a:pt x="1231" y="238201"/>
                  </a:lnTo>
                  <a:lnTo>
                    <a:pt x="18173" y="260083"/>
                  </a:lnTo>
                  <a:lnTo>
                    <a:pt x="19240" y="261556"/>
                  </a:lnTo>
                  <a:lnTo>
                    <a:pt x="20993" y="262382"/>
                  </a:lnTo>
                  <a:lnTo>
                    <a:pt x="24650" y="262382"/>
                  </a:lnTo>
                  <a:lnTo>
                    <a:pt x="26352" y="261556"/>
                  </a:lnTo>
                  <a:lnTo>
                    <a:pt x="37643" y="246913"/>
                  </a:lnTo>
                  <a:lnTo>
                    <a:pt x="22821" y="246913"/>
                  </a:lnTo>
                  <a:lnTo>
                    <a:pt x="11760" y="232613"/>
                  </a:lnTo>
                  <a:lnTo>
                    <a:pt x="11760" y="16700"/>
                  </a:lnTo>
                  <a:lnTo>
                    <a:pt x="16700" y="11760"/>
                  </a:lnTo>
                  <a:lnTo>
                    <a:pt x="42312" y="11760"/>
                  </a:lnTo>
                  <a:lnTo>
                    <a:pt x="38896" y="6691"/>
                  </a:lnTo>
                  <a:lnTo>
                    <a:pt x="31660" y="1796"/>
                  </a:lnTo>
                  <a:lnTo>
                    <a:pt x="22821" y="0"/>
                  </a:lnTo>
                  <a:close/>
                </a:path>
                <a:path w="45720" h="262890">
                  <a:moveTo>
                    <a:pt x="42312" y="11760"/>
                  </a:moveTo>
                  <a:lnTo>
                    <a:pt x="28879" y="11760"/>
                  </a:lnTo>
                  <a:lnTo>
                    <a:pt x="33820" y="16700"/>
                  </a:lnTo>
                  <a:lnTo>
                    <a:pt x="33820" y="232613"/>
                  </a:lnTo>
                  <a:lnTo>
                    <a:pt x="22821" y="246913"/>
                  </a:lnTo>
                  <a:lnTo>
                    <a:pt x="37643" y="246913"/>
                  </a:lnTo>
                  <a:lnTo>
                    <a:pt x="45173" y="237147"/>
                  </a:lnTo>
                  <a:lnTo>
                    <a:pt x="45580" y="235915"/>
                  </a:lnTo>
                  <a:lnTo>
                    <a:pt x="45580" y="22821"/>
                  </a:lnTo>
                  <a:lnTo>
                    <a:pt x="43785" y="13946"/>
                  </a:lnTo>
                  <a:lnTo>
                    <a:pt x="42312" y="1176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95"/>
            <p:cNvSpPr/>
            <p:nvPr/>
          </p:nvSpPr>
          <p:spPr>
            <a:xfrm>
              <a:off x="669550" y="496760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5">
                  <a:moveTo>
                    <a:pt x="42938" y="0"/>
                  </a:moveTo>
                  <a:lnTo>
                    <a:pt x="2641" y="0"/>
                  </a:lnTo>
                  <a:lnTo>
                    <a:pt x="0" y="2641"/>
                  </a:lnTo>
                  <a:lnTo>
                    <a:pt x="0" y="9118"/>
                  </a:lnTo>
                  <a:lnTo>
                    <a:pt x="2641" y="11760"/>
                  </a:lnTo>
                  <a:lnTo>
                    <a:pt x="42938" y="11760"/>
                  </a:lnTo>
                  <a:lnTo>
                    <a:pt x="45580" y="9118"/>
                  </a:lnTo>
                  <a:lnTo>
                    <a:pt x="45580" y="2641"/>
                  </a:lnTo>
                  <a:lnTo>
                    <a:pt x="42938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96"/>
            <p:cNvSpPr/>
            <p:nvPr/>
          </p:nvSpPr>
          <p:spPr>
            <a:xfrm>
              <a:off x="686490" y="672731"/>
              <a:ext cx="12065" cy="24130"/>
            </a:xfrm>
            <a:custGeom>
              <a:avLst/>
              <a:gdLst/>
              <a:ahLst/>
              <a:cxnLst/>
              <a:rect l="l" t="t" r="r" b="b"/>
              <a:pathLst>
                <a:path w="12065" h="24129">
                  <a:moveTo>
                    <a:pt x="7226" y="0"/>
                  </a:moveTo>
                  <a:lnTo>
                    <a:pt x="4521" y="0"/>
                  </a:lnTo>
                  <a:lnTo>
                    <a:pt x="3225" y="469"/>
                  </a:lnTo>
                  <a:lnTo>
                    <a:pt x="2286" y="1231"/>
                  </a:lnTo>
                  <a:lnTo>
                    <a:pt x="876" y="2298"/>
                  </a:lnTo>
                  <a:lnTo>
                    <a:pt x="0" y="4000"/>
                  </a:lnTo>
                  <a:lnTo>
                    <a:pt x="0" y="21526"/>
                  </a:lnTo>
                  <a:lnTo>
                    <a:pt x="2590" y="24117"/>
                  </a:lnTo>
                  <a:lnTo>
                    <a:pt x="9118" y="24117"/>
                  </a:lnTo>
                  <a:lnTo>
                    <a:pt x="11760" y="21526"/>
                  </a:lnTo>
                  <a:lnTo>
                    <a:pt x="11760" y="4000"/>
                  </a:lnTo>
                  <a:lnTo>
                    <a:pt x="10883" y="2298"/>
                  </a:lnTo>
                  <a:lnTo>
                    <a:pt x="8470" y="469"/>
                  </a:lnTo>
                  <a:lnTo>
                    <a:pt x="7226" y="0"/>
                  </a:lnTo>
                  <a:close/>
                </a:path>
              </a:pathLst>
            </a:custGeom>
            <a:solidFill>
              <a:srgbClr val="006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97"/>
            <p:cNvSpPr/>
            <p:nvPr/>
          </p:nvSpPr>
          <p:spPr>
            <a:xfrm>
              <a:off x="685551" y="702437"/>
              <a:ext cx="43815" cy="48895"/>
            </a:xfrm>
            <a:custGeom>
              <a:avLst/>
              <a:gdLst/>
              <a:ahLst/>
              <a:cxnLst/>
              <a:rect l="l" t="t" r="r" b="b"/>
              <a:pathLst>
                <a:path w="43815" h="48895">
                  <a:moveTo>
                    <a:pt x="38163" y="0"/>
                  </a:moveTo>
                  <a:lnTo>
                    <a:pt x="34467" y="292"/>
                  </a:lnTo>
                  <a:lnTo>
                    <a:pt x="32397" y="2819"/>
                  </a:lnTo>
                  <a:lnTo>
                    <a:pt x="2057" y="38874"/>
                  </a:lnTo>
                  <a:lnTo>
                    <a:pt x="0" y="41402"/>
                  </a:lnTo>
                  <a:lnTo>
                    <a:pt x="292" y="45110"/>
                  </a:lnTo>
                  <a:lnTo>
                    <a:pt x="2755" y="47167"/>
                  </a:lnTo>
                  <a:lnTo>
                    <a:pt x="2997" y="47345"/>
                  </a:lnTo>
                  <a:lnTo>
                    <a:pt x="3225" y="47574"/>
                  </a:lnTo>
                  <a:lnTo>
                    <a:pt x="3936" y="47993"/>
                  </a:lnTo>
                  <a:lnTo>
                    <a:pt x="4165" y="48056"/>
                  </a:lnTo>
                  <a:lnTo>
                    <a:pt x="4940" y="48399"/>
                  </a:lnTo>
                  <a:lnTo>
                    <a:pt x="5765" y="48577"/>
                  </a:lnTo>
                  <a:lnTo>
                    <a:pt x="8229" y="48577"/>
                  </a:lnTo>
                  <a:lnTo>
                    <a:pt x="9931" y="47815"/>
                  </a:lnTo>
                  <a:lnTo>
                    <a:pt x="41401" y="10350"/>
                  </a:lnTo>
                  <a:lnTo>
                    <a:pt x="43522" y="7874"/>
                  </a:lnTo>
                  <a:lnTo>
                    <a:pt x="43167" y="4178"/>
                  </a:lnTo>
                  <a:lnTo>
                    <a:pt x="40690" y="2057"/>
                  </a:lnTo>
                  <a:lnTo>
                    <a:pt x="38163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98"/>
            <p:cNvSpPr/>
            <p:nvPr/>
          </p:nvSpPr>
          <p:spPr>
            <a:xfrm>
              <a:off x="667908" y="719556"/>
              <a:ext cx="31115" cy="31750"/>
            </a:xfrm>
            <a:custGeom>
              <a:avLst/>
              <a:gdLst/>
              <a:ahLst/>
              <a:cxnLst/>
              <a:rect l="l" t="t" r="r" b="b"/>
              <a:pathLst>
                <a:path w="31115" h="31750">
                  <a:moveTo>
                    <a:pt x="4940" y="0"/>
                  </a:moveTo>
                  <a:lnTo>
                    <a:pt x="165" y="4406"/>
                  </a:lnTo>
                  <a:lnTo>
                    <a:pt x="0" y="8115"/>
                  </a:lnTo>
                  <a:lnTo>
                    <a:pt x="2171" y="10528"/>
                  </a:lnTo>
                  <a:lnTo>
                    <a:pt x="21818" y="30937"/>
                  </a:lnTo>
                  <a:lnTo>
                    <a:pt x="22517" y="31229"/>
                  </a:lnTo>
                  <a:lnTo>
                    <a:pt x="23279" y="31343"/>
                  </a:lnTo>
                  <a:lnTo>
                    <a:pt x="25400" y="31343"/>
                  </a:lnTo>
                  <a:lnTo>
                    <a:pt x="26873" y="30810"/>
                  </a:lnTo>
                  <a:lnTo>
                    <a:pt x="30340" y="27584"/>
                  </a:lnTo>
                  <a:lnTo>
                    <a:pt x="30518" y="23875"/>
                  </a:lnTo>
                  <a:lnTo>
                    <a:pt x="8636" y="165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D714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45" name="Таблица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399766"/>
              </p:ext>
            </p:extLst>
          </p:nvPr>
        </p:nvGraphicFramePr>
        <p:xfrm>
          <a:off x="738786" y="1340768"/>
          <a:ext cx="8225701" cy="25450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525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615">
                <a:tc>
                  <a:txBody>
                    <a:bodyPr/>
                    <a:lstStyle/>
                    <a:p>
                      <a:pPr marL="0" marR="0" indent="0" algn="ctr" defTabSz="8439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Функции Центров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 </a:t>
                      </a:r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предстоит сделать</a:t>
                      </a:r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27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сетевых форм реализации дополнительных общеразвивающих программ (ст. 15)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3Д моделирование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Анимационная студия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Робостудия</a:t>
                      </a:r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Программа работы с населением «Расширяя горизонты»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Реализация мероприятий по информированию и просвещению родителей в области цифровых и гуманитарных компетенций.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-тимуровцы (сбербанк-онлайн,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терминал, электронный кошелек, </a:t>
                      </a:r>
                      <a:r>
                        <a:rPr lang="ru-RU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госуслуги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…)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2051720" y="4653136"/>
            <a:ext cx="597666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Приглашаем Вас на открытие Центра «Точка роста» 01 сентября 2019г!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42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3400</TotalTime>
  <Words>966</Words>
  <Application>Microsoft Office PowerPoint</Application>
  <PresentationFormat>Экран (4:3)</PresentationFormat>
  <Paragraphs>132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MS PGothic</vt:lpstr>
      <vt:lpstr>Arial</vt:lpstr>
      <vt:lpstr>Calibri</vt:lpstr>
      <vt:lpstr>DejaVu Sans</vt:lpstr>
      <vt:lpstr>Times New Roman</vt:lpstr>
      <vt:lpstr>Verdana</vt:lpstr>
      <vt:lpstr>Wingdings</vt:lpstr>
      <vt:lpstr>2_Office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Кузнецова Наталья Александровна</dc:creator>
  <dc:description/>
  <cp:lastModifiedBy>Админ</cp:lastModifiedBy>
  <cp:revision>330</cp:revision>
  <cp:lastPrinted>2019-03-18T11:44:59Z</cp:lastPrinted>
  <dcterms:created xsi:type="dcterms:W3CDTF">2015-12-14T06:01:48Z</dcterms:created>
  <dcterms:modified xsi:type="dcterms:W3CDTF">2019-05-14T10:45:39Z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8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</Properties>
</file>