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887CE-848C-469C-A5E0-24C2E73257AB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BD36F-3650-4082-94E2-22D83937B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0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BD36F-3650-4082-94E2-22D83937B55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0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1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857892"/>
            <a:ext cx="842968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Georgia" pitchFamily="18" charset="0"/>
              </a:rPr>
              <a:t>Ишимский</a:t>
            </a:r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 район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5" name="Picture 11" descr="IMG_0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9" y="5085184"/>
            <a:ext cx="2073079" cy="17728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16" descr="DSCN0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60" y="0"/>
            <a:ext cx="2362200" cy="198884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6" descr="20060714_25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0"/>
            <a:ext cx="4519404" cy="17144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6" name="Picture 2" descr="C:\Users\Школа\Desktop\85 лет\g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6560" y="1795128"/>
            <a:ext cx="4392488" cy="4176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7" name="Picture 3" descr="C:\Users\Школа\Desktop\юбилей 85 лет\242909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7" y="1853747"/>
            <a:ext cx="2483768" cy="32314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" name="Picture 2" descr="C:\Users\Школа\Desktop\фотоконкурс\WP_20150806_17_22_20_P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9832" y="188640"/>
            <a:ext cx="2053403" cy="65657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2066" y="500042"/>
            <a:ext cx="385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4643561" cy="321252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9914" y="3429000"/>
            <a:ext cx="4954086" cy="3429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754814"/>
            <a:ext cx="3456384" cy="25922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7" name="Picture 5" descr="G:\85\446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9827">
            <a:off x="1017289" y="3861048"/>
            <a:ext cx="2579391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8" name="Picture 6" descr="G:\85\f443674a-b281-4be1-9208-8e992239d58a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6547">
            <a:off x="5724128" y="332656"/>
            <a:ext cx="3024336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6040"/>
            <a:ext cx="1619671" cy="99196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54518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СЕЛЬСКОЕ ХОЗЯЙСТВО. </a:t>
            </a:r>
            <a:r>
              <a:rPr lang="ru-RU" sz="2000" dirty="0" err="1">
                <a:latin typeface="Georgia" pitchFamily="18" charset="0"/>
              </a:rPr>
              <a:t>Ишимский</a:t>
            </a:r>
            <a:r>
              <a:rPr lang="ru-RU" sz="2000" dirty="0">
                <a:latin typeface="Georgia" pitchFamily="18" charset="0"/>
              </a:rPr>
              <a:t> район – это крупнейший сельскохозяйственный район юга области. По производству сельскохозяйственной продукции район находится на втором месте в области. Здесь производится десятая часть валового объема сельскохозяйственной продукции юга области. </a:t>
            </a:r>
            <a:endParaRPr lang="ru-RU" dirty="0"/>
          </a:p>
        </p:txBody>
      </p:sp>
      <p:pic>
        <p:nvPicPr>
          <p:cNvPr id="1026" name="Picture 2" descr="G:\альайский край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3752" y="134241"/>
            <a:ext cx="3073400" cy="3143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32178" y="3418989"/>
            <a:ext cx="62118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Наряду с </a:t>
            </a:r>
            <a:r>
              <a:rPr lang="ru-RU" sz="2000" dirty="0" err="1">
                <a:latin typeface="Georgia" pitchFamily="18" charset="0"/>
              </a:rPr>
              <a:t>крупнотоварным</a:t>
            </a:r>
            <a:r>
              <a:rPr lang="ru-RU" sz="2000" dirty="0">
                <a:latin typeface="Georgia" pitchFamily="18" charset="0"/>
              </a:rPr>
              <a:t> производством работают свыше двухсот крестьянских (фермерских) хозяйств и более 12 тысяч личных подсобных хозяйств. Устойчиво развивается животноводство в личных подсобных хозяйствах.</a:t>
            </a:r>
          </a:p>
          <a:p>
            <a:r>
              <a:rPr lang="ru-RU" sz="2000" dirty="0">
                <a:latin typeface="Georgia" pitchFamily="18" charset="0"/>
              </a:rPr>
              <a:t>Посевная площадь сельскохозяйственных культур стабильна. Зерновое поле района – самое крупное в области и занимает 74 тыс. гектаров. Урожайность зерновых в среднем за пять лет составила более 25 центнеров с гектара.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5" y="2983149"/>
            <a:ext cx="2680288" cy="249254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420888"/>
            <a:ext cx="2160240" cy="99810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584" y="5864266"/>
            <a:ext cx="1621677" cy="99373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37343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Стабильно развивается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Агрохолдинг “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Юбилейный”», который в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2016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отметит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свой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40-летний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юбилей. Это крупный агропромышленный комплекс не только района, области, но и России. Кроме выращивания свиней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Агрохолдинг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занимается переработкой мяса. За счет расширения производственных мощностей из года в год здесь увеличивается выпуск колбасных изделий, что позволило району выйти на второе место в области после Тюменского. Предприятие реализует свою продукцию не только на юге, но и на севере области.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48680"/>
            <a:ext cx="2534204" cy="261595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5064"/>
            <a:ext cx="8784976" cy="266319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84"/>
            <a:ext cx="4680012" cy="31200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534" name="Picture 17" descr="20060714_26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981200" cy="13223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486">
            <a:off x="4984371" y="1915600"/>
            <a:ext cx="2028825" cy="147637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2539" name="Picture 18" descr="20060527__MG_1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8908">
            <a:off x="2287108" y="4190171"/>
            <a:ext cx="1419225" cy="2006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52092"/>
            <a:ext cx="1830388" cy="316623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39" y="3616669"/>
            <a:ext cx="5064224" cy="32239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536" name="Picture 19" descr="20060627_23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757096">
            <a:off x="7543800" y="1676400"/>
            <a:ext cx="1287463" cy="193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5" name="Picture 15" descr="20060714_26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1387" y="241220"/>
            <a:ext cx="1292225" cy="1828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736" y="5914556"/>
            <a:ext cx="6552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	</a:t>
            </a:r>
            <a:r>
              <a:rPr lang="ru-RU" dirty="0">
                <a:latin typeface="Georgia" pitchFamily="18" charset="0"/>
              </a:rPr>
              <a:t>Жемчужина </a:t>
            </a:r>
            <a:r>
              <a:rPr lang="ru-RU" dirty="0" err="1">
                <a:latin typeface="Georgia" pitchFamily="18" charset="0"/>
              </a:rPr>
              <a:t>Ишимского</a:t>
            </a:r>
            <a:r>
              <a:rPr lang="ru-RU" dirty="0">
                <a:latin typeface="Georgia" pitchFamily="18" charset="0"/>
              </a:rPr>
              <a:t> района – </a:t>
            </a:r>
            <a:r>
              <a:rPr lang="ru-RU" dirty="0" err="1">
                <a:latin typeface="Georgia" pitchFamily="18" charset="0"/>
              </a:rPr>
              <a:t>Синицынский</a:t>
            </a:r>
            <a:r>
              <a:rPr lang="ru-RU" dirty="0">
                <a:latin typeface="Georgia" pitchFamily="18" charset="0"/>
              </a:rPr>
              <a:t> бор. В нем много лагерей отдыха, турбаз, санаторий «</a:t>
            </a:r>
            <a:r>
              <a:rPr lang="ru-RU" dirty="0" err="1">
                <a:latin typeface="Georgia" pitchFamily="18" charset="0"/>
              </a:rPr>
              <a:t>Ишимский</a:t>
            </a:r>
            <a:r>
              <a:rPr lang="ru-RU" dirty="0">
                <a:latin typeface="Georgia" pitchFamily="18" charset="0"/>
              </a:rPr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272692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6922"/>
            <a:ext cx="9126252" cy="3048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0"/>
            <a:ext cx="4499992" cy="2726922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" y="5844152"/>
            <a:ext cx="1621677" cy="99373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ИЗВЕСТНОЕ ИМЯ ИШИМСКОГО КРАЯ</a:t>
            </a:r>
            <a:r>
              <a:rPr lang="ru-RU" dirty="0" smtClean="0">
                <a:latin typeface="Georgia" pitchFamily="18" charset="0"/>
              </a:rPr>
              <a:t> </a:t>
            </a:r>
          </a:p>
          <a:p>
            <a:r>
              <a:rPr lang="ru-RU" dirty="0" err="1" smtClean="0">
                <a:latin typeface="Georgia" pitchFamily="18" charset="0"/>
              </a:rPr>
              <a:t>Ишимский</a:t>
            </a:r>
            <a:r>
              <a:rPr lang="ru-RU" dirty="0" smtClean="0">
                <a:latin typeface="Georgia" pitchFamily="18" charset="0"/>
              </a:rPr>
              <a:t> район </a:t>
            </a:r>
            <a:r>
              <a:rPr lang="ru-RU" dirty="0" smtClean="0">
                <a:latin typeface="Georgia" pitchFamily="18" charset="0"/>
              </a:rPr>
              <a:t>дал стране </a:t>
            </a:r>
            <a:r>
              <a:rPr lang="ru-RU" dirty="0">
                <a:latin typeface="Georgia" pitchFamily="18" charset="0"/>
              </a:rPr>
              <a:t>замечательного </a:t>
            </a:r>
            <a:r>
              <a:rPr lang="ru-RU" dirty="0" smtClean="0">
                <a:latin typeface="Georgia" pitchFamily="18" charset="0"/>
              </a:rPr>
              <a:t>человека, создателя </a:t>
            </a:r>
            <a:r>
              <a:rPr lang="ru-RU" dirty="0">
                <a:latin typeface="Georgia" pitchFamily="18" charset="0"/>
              </a:rPr>
              <a:t>чудесной сказки "Конек-Горбунок", которую прекрасно знают все дети и взрослые, </a:t>
            </a:r>
            <a:r>
              <a:rPr lang="ru-RU" dirty="0" smtClean="0">
                <a:latin typeface="Georgia" pitchFamily="18" charset="0"/>
              </a:rPr>
              <a:t>Петра Павловича Ершова. </a:t>
            </a:r>
            <a:r>
              <a:rPr lang="ru-RU" dirty="0" err="1" smtClean="0">
                <a:latin typeface="Georgia" pitchFamily="18" charset="0"/>
              </a:rPr>
              <a:t>П.П.Ершов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родился в одном из старейших сел Сибири – </a:t>
            </a:r>
            <a:r>
              <a:rPr lang="ru-RU" dirty="0" err="1">
                <a:latin typeface="Georgia" pitchFamily="18" charset="0"/>
              </a:rPr>
              <a:t>Безруково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err="1">
                <a:latin typeface="Georgia" pitchFamily="18" charset="0"/>
              </a:rPr>
              <a:t>Ишимского</a:t>
            </a:r>
            <a:r>
              <a:rPr lang="ru-RU" dirty="0">
                <a:latin typeface="Georgia" pitchFamily="18" charset="0"/>
              </a:rPr>
              <a:t> района. Ныне это село носит имя своего великого земляка. В </a:t>
            </a:r>
            <a:r>
              <a:rPr lang="ru-RU" dirty="0" err="1">
                <a:latin typeface="Georgia" pitchFamily="18" charset="0"/>
              </a:rPr>
              <a:t>Ершовской</a:t>
            </a:r>
            <a:r>
              <a:rPr lang="ru-RU" dirty="0">
                <a:latin typeface="Georgia" pitchFamily="18" charset="0"/>
              </a:rPr>
              <a:t> основной школе создан литературный музей, посвященный судьбе удивительной книги и ее автора.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93096"/>
            <a:ext cx="3890523" cy="256481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38" y="2492896"/>
            <a:ext cx="2862064" cy="428702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13" y="2197000"/>
            <a:ext cx="3032760" cy="202082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91" y="5782062"/>
            <a:ext cx="1621677" cy="99373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248</Words>
  <Application>Microsoft Office PowerPoint</Application>
  <PresentationFormat>Экран (4:3)</PresentationFormat>
  <Paragraphs>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Надежда</cp:lastModifiedBy>
  <cp:revision>34</cp:revision>
  <cp:lastPrinted>2016-03-16T09:03:11Z</cp:lastPrinted>
  <dcterms:created xsi:type="dcterms:W3CDTF">2012-08-23T17:42:19Z</dcterms:created>
  <dcterms:modified xsi:type="dcterms:W3CDTF">2016-03-16T09:14:26Z</dcterms:modified>
</cp:coreProperties>
</file>