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25E73F0-4A0B-4F85-A410-71FA85E81745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1FAAB6-EC45-4307-9624-284B98AF3F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программы МАОУ Тоболовская СОШ в рамках гранта 2.2: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повышения качества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образования по русскому языку и математике через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усиление  предметно – методической и мотивационной составляющей образовательной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идея: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качественные изменения современного урока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путём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усиления предметно – методической и мотивационной составляющей образовательного процесса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Для педагогов: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3305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Методические всеобучи в рамках школы по изучению современных методик, технологий обучения;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Методический абонемент; семинары; ВКС;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Курсы повышения </a:t>
            </a:r>
            <a:r>
              <a:rPr lang="ru-RU" dirty="0" smtClean="0"/>
              <a:t>квалификации учителей русского языка и математики;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Дни регуляции и коррекции</a:t>
            </a:r>
            <a:r>
              <a:rPr lang="ru-RU" dirty="0" smtClean="0"/>
              <a:t>; единые методические дни;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Общешкольный </a:t>
            </a:r>
            <a:r>
              <a:rPr lang="ru-RU" dirty="0" err="1" smtClean="0"/>
              <a:t>инвент</a:t>
            </a:r>
            <a:r>
              <a:rPr lang="ru-RU" dirty="0" smtClean="0"/>
              <a:t>; новые сетевые техники работы с участниками образовательного процесса;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Использование ресурсов Исторического парка, Президентской библиотеки;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Мастер-классы опытных и молодых педагогов;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Использование опыта школы-партнера.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53400" cy="9906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Для обучающихся: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153400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Активное использование через сеть Интернет образовательных ресурсов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Учи.ру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Фоксфорд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Орфо-9; Решу ОГЭ, ЕГЭ;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Оформление стенда «Аплодисменты ученикам» после каждого дня регуляции и коррекции и общешкольного мероприятия;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Игровые формы работы на уроке; трансформация урока;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Зачётная система отработки теоретических и практических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знаний, умений;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Открытые уроки; индивидуальные карты развития;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Математическая неделя «Геометрия на 5»;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«А ну-ка, математики», «Считаю на 5», квадрат Декарта;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Связь с родительской общественностью.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Результативность 11 класса: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5" y="1628800"/>
          <a:ext cx="8280921" cy="4392487"/>
        </p:xfrm>
        <a:graphic>
          <a:graphicData uri="http://schemas.openxmlformats.org/drawingml/2006/table">
            <a:tbl>
              <a:tblPr/>
              <a:tblGrid>
                <a:gridCol w="2177882"/>
                <a:gridCol w="1429287"/>
                <a:gridCol w="1517065"/>
                <a:gridCol w="1634653"/>
                <a:gridCol w="1522034"/>
              </a:tblGrid>
              <a:tr h="421741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ker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2014-2015 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2015-2016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2016-2017 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2017-2018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820256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Количество выпускников, допущенных к ГИА</a:t>
                      </a:r>
                      <a:endParaRPr lang="ru-RU" sz="16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34 чел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21 чел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24 чел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 чел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054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Количество выпускников, прошедших  ГИА и получивших аттестат</a:t>
                      </a:r>
                      <a:endParaRPr lang="ru-RU" sz="16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33 </a:t>
                      </a:r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</a:t>
                      </a:r>
                      <a:r>
                        <a:rPr lang="ru-RU" sz="2000" kern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97%</a:t>
                      </a:r>
                      <a:endParaRPr lang="ru-RU" sz="2000" kern="150" dirty="0">
                        <a:solidFill>
                          <a:srgbClr val="FF0000"/>
                        </a:solidFill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16 чел </a:t>
                      </a:r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– </a:t>
                      </a:r>
                      <a:r>
                        <a:rPr lang="ru-RU" sz="2000" kern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76%</a:t>
                      </a:r>
                      <a:endParaRPr lang="ru-RU" sz="2000" kern="150" dirty="0">
                        <a:solidFill>
                          <a:srgbClr val="FF0000"/>
                        </a:solidFill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 чел </a:t>
                      </a:r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– </a:t>
                      </a: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83%</a:t>
                      </a:r>
                      <a:endParaRPr lang="ru-RU" sz="2000" kern="150" dirty="0">
                        <a:solidFill>
                          <a:srgbClr val="FF0000"/>
                        </a:solidFill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 </a:t>
                      </a:r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</a:t>
                      </a:r>
                      <a:r>
                        <a:rPr lang="ru-RU" sz="2000" kern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100% </a:t>
                      </a:r>
                      <a:endParaRPr lang="ru-RU" sz="2000" kern="150" dirty="0">
                        <a:solidFill>
                          <a:srgbClr val="FF0000"/>
                        </a:solidFill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5218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Русский язык, % / </a:t>
                      </a:r>
                      <a:endParaRPr lang="ru-RU" sz="16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% повторно</a:t>
                      </a:r>
                      <a:endParaRPr lang="ru-RU" sz="16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34 чел - 100%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18 чел - 85,7%\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22 чел – 91,7%\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 чел – 100%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 чел – 100%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218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Математика, % / </a:t>
                      </a:r>
                      <a:endParaRPr lang="ru-RU" sz="16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% повторно</a:t>
                      </a:r>
                      <a:endParaRPr lang="ru-RU" sz="16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32 чел – 94%\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 чел – 50%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16 чел – 76,2%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17 чел – 70,8%\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3 чел – 50 %</a:t>
                      </a:r>
                      <a:endParaRPr lang="ru-RU" sz="20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 чел – 100%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ru-RU" sz="20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Русский язык: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140968"/>
            <a:ext cx="8442520" cy="3124944"/>
          </a:xfrm>
        </p:spPr>
        <p:txBody>
          <a:bodyPr/>
          <a:lstStyle/>
          <a:p>
            <a:pPr algn="just"/>
            <a:r>
              <a:rPr lang="ru-RU" dirty="0" smtClean="0"/>
              <a:t>Средний балл ГИА-2018 по школе  составил 64,2 балла, что </a:t>
            </a:r>
            <a:r>
              <a:rPr lang="ru-RU" b="1" dirty="0" smtClean="0"/>
              <a:t>выше </a:t>
            </a:r>
            <a:r>
              <a:rPr lang="ru-RU" dirty="0" smtClean="0"/>
              <a:t>уровня ГИА-2017 на 14,9 балла и  </a:t>
            </a:r>
            <a:r>
              <a:rPr lang="ru-RU" b="1" dirty="0" smtClean="0"/>
              <a:t>выше </a:t>
            </a:r>
            <a:r>
              <a:rPr lang="ru-RU" dirty="0" smtClean="0"/>
              <a:t>районного показателя на 1,59  балла. Наибольшее количество баллов, полученное на экзамене по русскому языку – 91 балл, от </a:t>
            </a:r>
            <a:r>
              <a:rPr lang="ru-RU" dirty="0" smtClean="0"/>
              <a:t>50 </a:t>
            </a:r>
            <a:r>
              <a:rPr lang="ru-RU" dirty="0" smtClean="0"/>
              <a:t>до 70 баллов набрали 17  </a:t>
            </a:r>
            <a:r>
              <a:rPr lang="ru-RU" dirty="0" smtClean="0"/>
              <a:t>выпускников (85%). </a:t>
            </a:r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539552" y="1772816"/>
          <a:ext cx="815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РСОКО-2018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ГИА-2018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Динамика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Математика: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780928"/>
            <a:ext cx="8370512" cy="33150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2018 году выпускники сдавали ЕГЭ по математике на 2-х уровнях: базовом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профильном.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профильном уровне сдавали 10 обучающихся (50%) 11 класса, на базовом 20 человек (100%).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профильном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уровне результаты ЕГЭ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уровня ГИА-2017 на 14,8 балла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ниже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районного показателя на 2,33 балла. Наибольшее количество баллов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математике профильного уровня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- 50 баллов.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базовом уровне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ниже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районного показателя на  0,08, средний балл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ниже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районного показателя на  0,8 балла. </a:t>
            </a:r>
          </a:p>
          <a:p>
            <a:pPr algn="just"/>
            <a:r>
              <a:rPr lang="ru-RU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программы «Создание условий для повышения качества образования по русскому языку и математике через усиление  предметно – методической и мотивационной составляющей образовательной деятельности» в 11 классе достигнута.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539552" y="1556792"/>
          <a:ext cx="815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РСОКО-2018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ГИА-2018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Динамика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Результативность 9 класса: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556792"/>
          <a:ext cx="8280920" cy="4752527"/>
        </p:xfrm>
        <a:graphic>
          <a:graphicData uri="http://schemas.openxmlformats.org/drawingml/2006/table">
            <a:tbl>
              <a:tblPr/>
              <a:tblGrid>
                <a:gridCol w="2860228"/>
                <a:gridCol w="1389538"/>
                <a:gridCol w="1387883"/>
                <a:gridCol w="1387883"/>
                <a:gridCol w="1255388"/>
              </a:tblGrid>
              <a:tr h="302956"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algn="ctr"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algn="ctr"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algn="ctr"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предмет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7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2014-2015 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2015-2016 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2016-2017 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2017-2018 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(без учета сентябрьских сроков пересдачи)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04221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Количество выпускников, допущенных к ГИА в форме ОГЭ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19 чел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21 чел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19 чел 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19 чел 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225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Количество выпускников, прошедших  ГИА в форме ОГЭ и получивших аттестат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18 </a:t>
                      </a: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95%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21 </a:t>
                      </a: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- 100%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19 </a:t>
                      </a: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100%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16 </a:t>
                      </a: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84%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070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Русский язык, % / % повторно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17 чел – 89,5%\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 чел – 100%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21 чел – 100%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18 чел – 94,7%\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 чел – 100%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19 чел – 100%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822"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Математика, % / % повторно</a:t>
                      </a:r>
                      <a:endParaRPr lang="ru-RU" sz="1400" kern="15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16 чел – 84,2%\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 </a:t>
                      </a: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100%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17 чел – 81%\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4 </a:t>
                      </a: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100%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17 чел – 89,5%\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2 </a:t>
                      </a: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100%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15 чел – 78,9%\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fontAlgn="auto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1 </a:t>
                      </a:r>
                      <a:r>
                        <a:rPr lang="ru-RU" sz="1400" kern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чел – 25 %</a:t>
                      </a:r>
                      <a:endParaRPr lang="ru-RU" sz="1400" kern="150" dirty="0">
                        <a:latin typeface="Liberation Serif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Русский язык: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068960"/>
            <a:ext cx="8298504" cy="302704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целом по всем видам работ, входящим в КИМ ГИА-2018 по русскому языку, наблюдается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отрицательная динамика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одна из причин – к ГИА-2016, 2017 готовил более опытный учитель и по стажу работы, и по уровню квалификационной категории, что, конечно же, сказалось на результате всей работы; при этом наблюдается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положительная динамика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незначительный профессиональный рост педагога в отношении самого себя.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397000"/>
          <a:ext cx="835292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3258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РСОКО-2018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ГИА-2018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Динамика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5812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57,9%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</a:t>
                      </a:r>
                      <a:endParaRPr lang="ru-RU" dirty="0"/>
                    </a:p>
                  </a:txBody>
                  <a:tcPr/>
                </a:tc>
              </a:tr>
              <a:tr h="325812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Стабильная</a:t>
                      </a:r>
                      <a:endParaRPr lang="ru-RU" dirty="0"/>
                    </a:p>
                  </a:txBody>
                  <a:tcPr/>
                </a:tc>
              </a:tr>
              <a:tr h="32581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26,3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3212976"/>
            <a:ext cx="8153400" cy="33843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неудовлетворительного уровня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подготовки к ГИА-2018 в 9 классе является недостаточное развитие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вычислительных навыков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обучающихся, которые формируются в начальной школе, недостаточный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опыт работы учителя математики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низкий уровень ответственности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некоторых обучающихся,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слабая работа классного руководителя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учителя-предметника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родительской общественностью.</a:t>
            </a:r>
          </a:p>
          <a:p>
            <a:pPr algn="just"/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 программы</a:t>
            </a:r>
            <a:r>
              <a:rPr lang="ru-RU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«Создание условий для повышения качества образования по русскому языку и математике через усиление  предметно – методической и мотивационной составляющей образовательной деятельности» в 9 классе </a:t>
            </a: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достигнута</a:t>
            </a:r>
            <a:r>
              <a:rPr lang="ru-RU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700808"/>
          <a:ext cx="835292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3258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РСОКО-2018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ГИА-2018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Динамика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5812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42%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84,2%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</a:t>
                      </a:r>
                      <a:endParaRPr lang="ru-RU" dirty="0"/>
                    </a:p>
                  </a:txBody>
                  <a:tcPr/>
                </a:tc>
              </a:tr>
              <a:tr h="325812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5,3%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2581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10,05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Положительная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548680"/>
            <a:ext cx="3456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Математика: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</TotalTime>
  <Words>865</Words>
  <Application>Microsoft Office PowerPoint</Application>
  <PresentationFormat>Экран (4:3)</PresentationFormat>
  <Paragraphs>161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Цель программы МАОУ Тоболовская СОШ в рамках гранта 2.2:</vt:lpstr>
      <vt:lpstr>Для педагогов:</vt:lpstr>
      <vt:lpstr>Для обучающихся:</vt:lpstr>
      <vt:lpstr>Результативность 11 класса:</vt:lpstr>
      <vt:lpstr>Русский язык: </vt:lpstr>
      <vt:lpstr>Математика:</vt:lpstr>
      <vt:lpstr>Результативность 9 класса:</vt:lpstr>
      <vt:lpstr>Русский язык: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 программы МАОУ Тоболовская СОШ в рамках гранта 2.2:</dc:title>
  <dc:creator>Lenovo</dc:creator>
  <cp:lastModifiedBy>Lenovo</cp:lastModifiedBy>
  <cp:revision>8</cp:revision>
  <dcterms:created xsi:type="dcterms:W3CDTF">2018-09-20T16:02:07Z</dcterms:created>
  <dcterms:modified xsi:type="dcterms:W3CDTF">2018-09-21T15:39:11Z</dcterms:modified>
</cp:coreProperties>
</file>