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7"/>
  </p:notesMasterIdLst>
  <p:sldIdLst>
    <p:sldId id="256" r:id="rId2"/>
    <p:sldId id="257" r:id="rId3"/>
    <p:sldId id="259" r:id="rId4"/>
    <p:sldId id="263" r:id="rId5"/>
    <p:sldId id="281" r:id="rId6"/>
    <p:sldId id="270" r:id="rId7"/>
    <p:sldId id="269" r:id="rId8"/>
    <p:sldId id="268" r:id="rId9"/>
    <p:sldId id="272" r:id="rId10"/>
    <p:sldId id="282" r:id="rId11"/>
    <p:sldId id="271" r:id="rId12"/>
    <p:sldId id="273" r:id="rId13"/>
    <p:sldId id="274" r:id="rId14"/>
    <p:sldId id="279" r:id="rId15"/>
    <p:sldId id="28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0D23B-81BD-4BAC-BF6E-C4710FBB6D14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A07CC-1E4D-4794-B466-C66D004F1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0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A07CC-1E4D-4794-B466-C66D004F1F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7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193B33-C17D-42C6-8238-FA843FDC6CE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6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6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6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4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30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1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4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4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2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B33-C17D-42C6-8238-FA843FDC6CE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3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7193B33-C17D-42C6-8238-FA843FDC6CE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846F47-9F46-4704-BD26-A9E1FAC85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6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77571" y="200665"/>
            <a:ext cx="8501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dirty="0">
                <a:solidFill>
                  <a:srgbClr val="002060"/>
                </a:solidFill>
                <a:effectLst/>
              </a:rPr>
              <a:t>МАОУ </a:t>
            </a:r>
            <a:r>
              <a:rPr lang="ru-RU" altLang="ru-RU" sz="4000" dirty="0" err="1">
                <a:solidFill>
                  <a:srgbClr val="002060"/>
                </a:solidFill>
                <a:effectLst/>
              </a:rPr>
              <a:t>Тоболовская</a:t>
            </a:r>
            <a:r>
              <a:rPr lang="ru-RU" altLang="ru-RU" sz="4000" dirty="0">
                <a:solidFill>
                  <a:srgbClr val="002060"/>
                </a:solidFill>
                <a:effectLst/>
              </a:rPr>
              <a:t> СОШ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4430" y="908690"/>
            <a:ext cx="9960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400" b="1" cap="all" dirty="0" smtClean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Тарелка в технике </a:t>
            </a:r>
            <a:r>
              <a:rPr lang="ru-RU" sz="4400" b="1" cap="all" dirty="0" err="1" smtClean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декупаж</a:t>
            </a:r>
            <a:endParaRPr lang="ru-RU" sz="4400" b="1" cap="all" dirty="0">
              <a:ln/>
              <a:solidFill>
                <a:srgbClr val="FFFF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143635" y="2068665"/>
            <a:ext cx="8468751" cy="1285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Творческий проект по технологии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696222" y="4039406"/>
            <a:ext cx="5219114" cy="1285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Выполнила: Муравьева Наталья, ученица 5 класса МАОУ </a:t>
            </a:r>
            <a:r>
              <a:rPr lang="ru-RU" sz="1800" b="1" dirty="0" err="1" smtClean="0">
                <a:solidFill>
                  <a:srgbClr val="FF0000"/>
                </a:solidFill>
              </a:rPr>
              <a:t>Тоболовская</a:t>
            </a:r>
            <a:r>
              <a:rPr lang="ru-RU" sz="1800" b="1" dirty="0" smtClean="0">
                <a:solidFill>
                  <a:srgbClr val="FF0000"/>
                </a:solidFill>
              </a:rPr>
              <a:t> СОШ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Руководитель: Рябова Наталья Сергеевна, учитель технологии МАОУ </a:t>
            </a:r>
            <a:r>
              <a:rPr lang="ru-RU" sz="1800" b="1" dirty="0" err="1" smtClean="0">
                <a:solidFill>
                  <a:srgbClr val="FF0000"/>
                </a:solidFill>
              </a:rPr>
              <a:t>Тоболовская</a:t>
            </a:r>
            <a:r>
              <a:rPr lang="ru-RU" sz="1800" b="1" dirty="0" smtClean="0">
                <a:solidFill>
                  <a:srgbClr val="FF0000"/>
                </a:solidFill>
              </a:rPr>
              <a:t> СОШ</a:t>
            </a:r>
          </a:p>
          <a:p>
            <a:pPr>
              <a:defRPr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86" y="462821"/>
            <a:ext cx="2229735" cy="2930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1" b="5574"/>
          <a:stretch/>
        </p:blipFill>
        <p:spPr>
          <a:xfrm rot="20831515">
            <a:off x="917983" y="3331995"/>
            <a:ext cx="2692424" cy="2730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7" b="2515"/>
          <a:stretch/>
        </p:blipFill>
        <p:spPr>
          <a:xfrm rot="798673">
            <a:off x="4046041" y="3314980"/>
            <a:ext cx="2596734" cy="2716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14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859827" y="499362"/>
            <a:ext cx="9067018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		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Технология выполнения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30856"/>
              </p:ext>
            </p:extLst>
          </p:nvPr>
        </p:nvGraphicFramePr>
        <p:xfrm>
          <a:off x="509666" y="1364105"/>
          <a:ext cx="11263000" cy="52905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9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8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9665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Название операции.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Материалы и инструменты.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984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Вырезание рисунков из салфетки.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Ножницы, салфетки.</a:t>
                      </a:r>
                      <a:endParaRPr lang="ru-RU" sz="24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9763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Наклеивание вырезных рисунков из салфетки на поверхность тарелки.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Тарелка, клей ПВА, кисть для клея.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9763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Покрытие поверхности тарелки лаком.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Тарелка, лак акрил-стирольный,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кисть для лака.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984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Отделочная работа тарелки контуром.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Тарелка, контур.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984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Готовое изделие.</a:t>
                      </a:r>
                      <a:endParaRPr lang="ru-RU" sz="24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Тарелка.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1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57199" y="277813"/>
            <a:ext cx="102153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Организация рабочего места: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57199" y="1600200"/>
            <a:ext cx="1078855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Для  выполнения данной работы  необходим рабочий стол. Рабочее место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должно быть хорошо освещено.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На столе должны находиться только необходимые инструменты 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приспособлении, которые нужны для выполнения данной работы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Правильная посадка во время работы: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Голову слегка наклонить вперед.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Ноги должны твердо опираться всей подошвой о пол.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В процессе работы следует периодически менять положение корпуса (из слегка согнутого к выпрямленному и обратно).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После окончания работы изделия, изделие, инструменты и приспособления  убирать с рабочего места.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1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-837100" y="45177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Себестоимость: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3277700" y="451777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81р, 41коп.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ru-RU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15285"/>
              </p:ext>
            </p:extLst>
          </p:nvPr>
        </p:nvGraphicFramePr>
        <p:xfrm>
          <a:off x="659566" y="1888761"/>
          <a:ext cx="10672997" cy="43921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9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81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7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1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60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127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13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Материал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(шт.)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Стоимость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(руб.)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Затрачено 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Себестоимость (руб.)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Тарелка.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1 шт.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Салфетка.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1 шт.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Клей ПВА.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25 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1/15 часть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1,66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3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Лак акрилстирольный    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1/20 часть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3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Краски акриловые.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350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1/40 каждого тюбика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8,75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ИТОГО: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81,41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6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-124563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Реклама: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6230" y="390981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Представляем вам, друзья,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То, что не купишь никогда,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предмет всегда в почёте,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он ручной работы.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Современный человек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Предпочитает стиль «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хенд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мейд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То, что сделано руками,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Впрочем, посмотрите сами: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предмет для интерьера,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подарок, тоже годен.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Декупаж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тарелок нынче,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Несомненно, очень моден.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освоили его,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жизни пригодится всё!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8" b="4918"/>
          <a:stretch/>
        </p:blipFill>
        <p:spPr>
          <a:xfrm>
            <a:off x="1102602" y="1536893"/>
            <a:ext cx="4018415" cy="4584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11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Литература: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57199" y="1600200"/>
            <a:ext cx="11047863" cy="499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А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Зайцева, Энциклопедия </a:t>
            </a:r>
            <a:r>
              <a:rPr lang="ru-R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декупажа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М., изд. ЭКСМО, 2009 год.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Е. Баженова </a:t>
            </a:r>
            <a:r>
              <a:rPr lang="ru-R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Декупаж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души и на продажу, М., изд.,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ЭКСМО,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2010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www.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Mastera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dekupazha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www. Masterclass.ru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www.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Dekupaj.ru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328509" y="299803"/>
            <a:ext cx="112116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Спасибо за внимание!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r="23090"/>
          <a:stretch/>
        </p:blipFill>
        <p:spPr>
          <a:xfrm>
            <a:off x="811031" y="299803"/>
            <a:ext cx="3955842" cy="6318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1" b="5574"/>
          <a:stretch/>
        </p:blipFill>
        <p:spPr>
          <a:xfrm rot="20831515">
            <a:off x="5220161" y="1707267"/>
            <a:ext cx="2692424" cy="2730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7" b="2515"/>
          <a:stretch/>
        </p:blipFill>
        <p:spPr>
          <a:xfrm rot="798673">
            <a:off x="8212212" y="3343971"/>
            <a:ext cx="2596734" cy="2716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0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59391" y="3903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smtClean="0">
                <a:solidFill>
                  <a:srgbClr val="002060"/>
                </a:solidFill>
              </a:rPr>
              <a:t>Обоснование темы и краткая формулировка задачи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19331" y="1206965"/>
            <a:ext cx="10283253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		</a:t>
            </a:r>
          </a:p>
          <a:p>
            <a:pPr algn="just" eaLnBrk="1" hangingPunct="1">
              <a:buClr>
                <a:srgbClr val="FFFFCC"/>
              </a:buClr>
              <a:buNone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lang="ru-RU" dirty="0">
                <a:effectLst/>
              </a:rPr>
              <a:t>Однажды я была на выставке в музее и увидела там тарелку, выполненную в технике </a:t>
            </a:r>
            <a:r>
              <a:rPr lang="ru-RU" dirty="0" err="1" smtClean="0">
                <a:effectLst/>
              </a:rPr>
              <a:t>декупаж</a:t>
            </a:r>
            <a:r>
              <a:rPr lang="ru-RU" dirty="0" smtClean="0">
                <a:effectLst/>
              </a:rPr>
              <a:t>. </a:t>
            </a:r>
            <a:r>
              <a:rPr lang="ru-RU" dirty="0">
                <a:effectLst/>
              </a:rPr>
              <a:t>Она мне очень понравилась. К новому году мы сделали дома ремонт, поменяли обои и часть мебели, то я решила, что надо внести в интерьер что-то новенькое, интересное, новогоднее. Я вспомнила про тарелку в технике </a:t>
            </a:r>
            <a:r>
              <a:rPr lang="ru-RU" dirty="0" err="1">
                <a:effectLst/>
              </a:rPr>
              <a:t>декупаж</a:t>
            </a:r>
            <a:r>
              <a:rPr lang="ru-RU" dirty="0">
                <a:effectLst/>
              </a:rPr>
              <a:t>. И представляю вам </a:t>
            </a:r>
            <a:r>
              <a:rPr lang="ru-RU" dirty="0" smtClean="0">
                <a:effectLst/>
              </a:rPr>
              <a:t>проект: «Тарелка </a:t>
            </a:r>
            <a:r>
              <a:rPr lang="ru-RU" dirty="0">
                <a:effectLst/>
              </a:rPr>
              <a:t>в технике </a:t>
            </a:r>
            <a:r>
              <a:rPr lang="ru-RU" dirty="0" err="1" smtClean="0">
                <a:effectLst/>
              </a:rPr>
              <a:t>декупаж</a:t>
            </a:r>
            <a:r>
              <a:rPr lang="ru-RU" dirty="0" smtClean="0">
                <a:effectLst/>
              </a:rPr>
              <a:t>».</a:t>
            </a:r>
            <a:endParaRPr lang="ru-RU" dirty="0">
              <a:effectLst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319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94767" y="59077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Цель: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57200" y="208155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ru-RU" dirty="0">
                <a:effectLst/>
              </a:rPr>
              <a:t>Развивать умения и навыки в выполнении тарелки в технике </a:t>
            </a:r>
            <a:r>
              <a:rPr lang="ru-RU" dirty="0" err="1">
                <a:effectLst/>
              </a:rPr>
              <a:t>декупажа</a:t>
            </a:r>
            <a:r>
              <a:rPr lang="ru-RU" dirty="0">
                <a:effectLst/>
              </a:rPr>
              <a:t>, используя творческий подход к выполнению задания.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9542"/>
          <a:stretch/>
        </p:blipFill>
        <p:spPr>
          <a:xfrm>
            <a:off x="8686800" y="617748"/>
            <a:ext cx="3103283" cy="2232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8689" r="10343" b="3630"/>
          <a:stretch/>
        </p:blipFill>
        <p:spPr>
          <a:xfrm>
            <a:off x="4122190" y="3977112"/>
            <a:ext cx="4122400" cy="2481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3060" r="16290" b="6230"/>
          <a:stretch/>
        </p:blipFill>
        <p:spPr>
          <a:xfrm>
            <a:off x="629586" y="3977112"/>
            <a:ext cx="2750697" cy="2481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8" b="4918"/>
          <a:stretch/>
        </p:blipFill>
        <p:spPr>
          <a:xfrm>
            <a:off x="8925084" y="3787029"/>
            <a:ext cx="2626714" cy="2671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23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-524635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Задачи: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738859"/>
            <a:ext cx="7142813" cy="461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/>
              <a:t>· рассмотреть варианты декорирования предметов в технике </a:t>
            </a:r>
            <a:r>
              <a:rPr lang="ru-RU" sz="3200" dirty="0" err="1"/>
              <a:t>декупажа</a:t>
            </a:r>
            <a:r>
              <a:rPr lang="ru-RU" sz="3200" dirty="0"/>
              <a:t>;</a:t>
            </a:r>
          </a:p>
          <a:p>
            <a:pPr algn="l"/>
            <a:r>
              <a:rPr lang="ru-RU" sz="3200" dirty="0"/>
              <a:t>· изучить правила работы;</a:t>
            </a:r>
          </a:p>
          <a:p>
            <a:pPr algn="l"/>
            <a:r>
              <a:rPr lang="ru-RU" sz="3200" dirty="0"/>
              <a:t>· освоить технику </a:t>
            </a:r>
            <a:r>
              <a:rPr lang="ru-RU" sz="3200" dirty="0" err="1"/>
              <a:t>декупажа</a:t>
            </a:r>
            <a:r>
              <a:rPr lang="ru-RU" sz="3200" dirty="0"/>
              <a:t>;</a:t>
            </a:r>
          </a:p>
          <a:p>
            <a:pPr algn="l"/>
            <a:r>
              <a:rPr lang="ru-RU" sz="3200" dirty="0"/>
              <a:t>· создать своими руками изделие;</a:t>
            </a:r>
          </a:p>
          <a:p>
            <a:pPr algn="l"/>
            <a:r>
              <a:rPr lang="ru-RU" sz="3200" dirty="0"/>
              <a:t>· проанализировать свою работу.</a:t>
            </a:r>
          </a:p>
          <a:p>
            <a:r>
              <a:rPr lang="ru-RU" sz="3200" dirty="0"/>
              <a:t> </a:t>
            </a:r>
          </a:p>
          <a:p>
            <a:pPr algn="just"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1" b="5574"/>
          <a:stretch/>
        </p:blipFill>
        <p:spPr>
          <a:xfrm rot="20831515">
            <a:off x="7291647" y="469577"/>
            <a:ext cx="2189411" cy="222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7" b="2515"/>
          <a:stretch/>
        </p:blipFill>
        <p:spPr>
          <a:xfrm rot="798673">
            <a:off x="9241268" y="2170394"/>
            <a:ext cx="2239474" cy="2343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6" descr="http://pedtehnologiya.ru/images/proekty_2013/image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710">
            <a:off x="7360813" y="3968954"/>
            <a:ext cx="2148773" cy="217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2457591"/>
            <a:ext cx="655439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/>
              </a:rPr>
              <a:t>Объект декорирования: тарелка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8" b="4918"/>
          <a:stretch/>
        </p:blipFill>
        <p:spPr>
          <a:xfrm>
            <a:off x="6445770" y="463899"/>
            <a:ext cx="5240939" cy="5979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92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-172387" y="2466377"/>
            <a:ext cx="462446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Схема обдумывания: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56" y="331190"/>
            <a:ext cx="7869835" cy="5868648"/>
          </a:xfrm>
          <a:prstGeom prst="rect">
            <a:avLst/>
          </a:prstGeom>
        </p:spPr>
      </p:pic>
      <p:sp>
        <p:nvSpPr>
          <p:cNvPr id="6" name="Line 2"/>
          <p:cNvSpPr>
            <a:spLocks noChangeShapeType="1"/>
          </p:cNvSpPr>
          <p:nvPr/>
        </p:nvSpPr>
        <p:spPr bwMode="auto">
          <a:xfrm flipH="1" flipV="1">
            <a:off x="7248369" y="1214203"/>
            <a:ext cx="457200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8687424" y="1214203"/>
            <a:ext cx="571500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9631805" y="2466377"/>
            <a:ext cx="457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9631805" y="3875907"/>
            <a:ext cx="5715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73174" y="3981216"/>
            <a:ext cx="45720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6781488" y="3935323"/>
            <a:ext cx="34290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5994973" y="3875907"/>
            <a:ext cx="457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6149714" y="2471503"/>
            <a:ext cx="460947" cy="4520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252" y="453296"/>
            <a:ext cx="8072437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Декупаж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394085"/>
            <a:ext cx="11737298" cy="503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buClr>
                <a:srgbClr val="FFFFCC"/>
              </a:buClr>
              <a:buNone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lang="ru-RU" sz="3600" b="1" dirty="0">
                <a:effectLst/>
              </a:rPr>
              <a:t>Слово </a:t>
            </a:r>
            <a:r>
              <a:rPr lang="ru-RU" sz="3600" b="1" dirty="0" err="1">
                <a:effectLst/>
              </a:rPr>
              <a:t>decoupage</a:t>
            </a:r>
            <a:r>
              <a:rPr lang="ru-RU" sz="3600" dirty="0">
                <a:effectLst/>
              </a:rPr>
              <a:t> французского происхождения, обозначает вырезать. Следовательно, техника </a:t>
            </a:r>
            <a:r>
              <a:rPr lang="ru-RU" sz="3600" dirty="0" err="1">
                <a:effectLst/>
              </a:rPr>
              <a:t>декупажа</a:t>
            </a:r>
            <a:r>
              <a:rPr lang="ru-RU" sz="3600" dirty="0">
                <a:effectLst/>
              </a:rPr>
              <a:t> техника украшения, декорирования, оформления с помощью вырезанных бумажных мотивов.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9542"/>
          <a:stretch/>
        </p:blipFill>
        <p:spPr>
          <a:xfrm>
            <a:off x="4359431" y="3790590"/>
            <a:ext cx="3651504" cy="2626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3060" r="16290" b="6230"/>
          <a:stretch/>
        </p:blipFill>
        <p:spPr>
          <a:xfrm>
            <a:off x="536939" y="3782930"/>
            <a:ext cx="2911151" cy="2626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4" b="4698"/>
          <a:stretch/>
        </p:blipFill>
        <p:spPr>
          <a:xfrm>
            <a:off x="8696689" y="3790590"/>
            <a:ext cx="2597034" cy="2626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13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124912" y="265246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/>
              </a:rPr>
              <a:t>Варианты идей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075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2" y="637526"/>
            <a:ext cx="2612424" cy="187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07" y="369264"/>
            <a:ext cx="3315949" cy="243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6" descr="http://pedtehnologiya.ru/images/proekty_2013/image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2" y="2993269"/>
            <a:ext cx="2148773" cy="217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8" descr="http://pedtehnologiya.ru/images/proekty_2013/image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99" y="4322947"/>
            <a:ext cx="3206945" cy="183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10" descr="http://pedtehnologiya.ru/images/proekty_2013/image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"/>
          <a:stretch>
            <a:fillRect/>
          </a:stretch>
        </p:blipFill>
        <p:spPr bwMode="auto">
          <a:xfrm>
            <a:off x="9538914" y="3089258"/>
            <a:ext cx="2110937" cy="20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13" descr="http://pedtehnologiya.ru/images/proekty_2013/image0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618" y="637525"/>
            <a:ext cx="2495169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8" b="4918"/>
          <a:stretch/>
        </p:blipFill>
        <p:spPr>
          <a:xfrm>
            <a:off x="6685613" y="3938337"/>
            <a:ext cx="2168527" cy="2205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07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859827" y="499362"/>
            <a:ext cx="9067018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		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Материалы и инструменты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Тарелка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Салфетка</a:t>
            </a:r>
            <a:r>
              <a:rPr kumimoji="0" lang="ru-RU" sz="36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lang="ru-RU" sz="3600" kern="0" dirty="0" smtClean="0">
                <a:solidFill>
                  <a:srgbClr val="0070C0"/>
                </a:solidFill>
                <a:latin typeface="Times New Roman"/>
              </a:rPr>
              <a:t>Клей, лак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Отделочный контур</a:t>
            </a:r>
          </a:p>
          <a:p>
            <a:pPr lvl="0">
              <a:buClr>
                <a:srgbClr val="FFFFCC"/>
              </a:buClr>
              <a:buFont typeface="Wingdings" panose="05000000000000000000" pitchFamily="2" charset="2"/>
              <a:buChar char="v"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Ножницы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Кисти</a:t>
            </a:r>
          </a:p>
        </p:txBody>
      </p:sp>
      <p:pic>
        <p:nvPicPr>
          <p:cNvPr id="4098" name="Picture 2" descr="SAM_0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9" r="8430" b="5215"/>
          <a:stretch>
            <a:fillRect/>
          </a:stretch>
        </p:blipFill>
        <p:spPr bwMode="auto">
          <a:xfrm rot="20789228">
            <a:off x="5120383" y="1570742"/>
            <a:ext cx="3292241" cy="2398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Рисунок 19" descr="http://pedtehnologiya.ru/images/proekty_2013/image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328">
            <a:off x="7833722" y="3460640"/>
            <a:ext cx="3839968" cy="288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6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167</TotalTime>
  <Words>413</Words>
  <Application>Microsoft Office PowerPoint</Application>
  <PresentationFormat>Широкоэкранный</PresentationFormat>
  <Paragraphs>121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Times New Roman</vt:lpstr>
      <vt:lpstr>Wingdings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Рябова Наталья Серге</dc:creator>
  <cp:lastModifiedBy>Рябова Наталья Серге</cp:lastModifiedBy>
  <cp:revision>35</cp:revision>
  <dcterms:created xsi:type="dcterms:W3CDTF">2018-04-02T13:40:14Z</dcterms:created>
  <dcterms:modified xsi:type="dcterms:W3CDTF">2018-04-10T16:19:50Z</dcterms:modified>
</cp:coreProperties>
</file>