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193B33-C17D-42C6-8238-FA843FDC6CEE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6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6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6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4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30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1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4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84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2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7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3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7193B33-C17D-42C6-8238-FA843FDC6CEE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6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77571" y="200665"/>
            <a:ext cx="8501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dirty="0">
                <a:solidFill>
                  <a:srgbClr val="002060"/>
                </a:solidFill>
                <a:effectLst/>
              </a:rPr>
              <a:t>МАОУ </a:t>
            </a:r>
            <a:r>
              <a:rPr lang="ru-RU" altLang="ru-RU" sz="4000" dirty="0" err="1">
                <a:solidFill>
                  <a:srgbClr val="002060"/>
                </a:solidFill>
                <a:effectLst/>
              </a:rPr>
              <a:t>Тоболовская</a:t>
            </a:r>
            <a:r>
              <a:rPr lang="ru-RU" altLang="ru-RU" sz="4000" dirty="0">
                <a:solidFill>
                  <a:srgbClr val="002060"/>
                </a:solidFill>
                <a:effectLst/>
              </a:rPr>
              <a:t> СОШ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4430" y="908690"/>
            <a:ext cx="99605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4400" b="1" cap="all" dirty="0" err="1" smtClean="0">
                <a:ln/>
                <a:solidFill>
                  <a:srgbClr val="FF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Бисероплетение</a:t>
            </a:r>
            <a:r>
              <a:rPr lang="ru-RU" sz="4400" b="1" cap="all" dirty="0" smtClean="0">
                <a:ln/>
                <a:solidFill>
                  <a:srgbClr val="FF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как способ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4400" b="1" cap="all" dirty="0" smtClean="0">
                <a:ln/>
                <a:solidFill>
                  <a:srgbClr val="FF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изготовления картин</a:t>
            </a:r>
            <a:endParaRPr lang="ru-RU" sz="4400" b="1" cap="all" dirty="0">
              <a:ln/>
              <a:solidFill>
                <a:srgbClr val="FFFF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33">
            <a:off x="10028844" y="434694"/>
            <a:ext cx="1795083" cy="233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533379" y="2443582"/>
            <a:ext cx="8468751" cy="1285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Творческий проект по технологии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696222" y="4039406"/>
            <a:ext cx="5219114" cy="1285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Выполнила: Сироткина Елена, ученица 9 класса МАОУ </a:t>
            </a:r>
            <a:r>
              <a:rPr lang="ru-RU" sz="1800" b="1" dirty="0" err="1" smtClean="0">
                <a:solidFill>
                  <a:srgbClr val="FF0000"/>
                </a:solidFill>
              </a:rPr>
              <a:t>Тоболовская</a:t>
            </a:r>
            <a:r>
              <a:rPr lang="ru-RU" sz="1800" b="1" dirty="0" smtClean="0">
                <a:solidFill>
                  <a:srgbClr val="FF0000"/>
                </a:solidFill>
              </a:rPr>
              <a:t> СОШ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Руководитель: Рябова Наталья Сергеевна, учитель технологии МАОУ </a:t>
            </a:r>
            <a:r>
              <a:rPr lang="ru-RU" sz="1800" b="1" dirty="0" err="1" smtClean="0">
                <a:solidFill>
                  <a:srgbClr val="FF0000"/>
                </a:solidFill>
              </a:rPr>
              <a:t>Тоболовская</a:t>
            </a:r>
            <a:r>
              <a:rPr lang="ru-RU" sz="1800" b="1" dirty="0" smtClean="0">
                <a:solidFill>
                  <a:srgbClr val="FF0000"/>
                </a:solidFill>
              </a:rPr>
              <a:t> СОШ</a:t>
            </a:r>
          </a:p>
          <a:p>
            <a:pPr>
              <a:defRPr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t="1846"/>
          <a:stretch/>
        </p:blipFill>
        <p:spPr>
          <a:xfrm rot="416749">
            <a:off x="3997245" y="3498251"/>
            <a:ext cx="1913237" cy="29517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t="5948" r="5783" b="4410"/>
          <a:stretch/>
        </p:blipFill>
        <p:spPr>
          <a:xfrm rot="21037504" flipH="1">
            <a:off x="1487730" y="3510855"/>
            <a:ext cx="1901939" cy="2926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714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59127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Новизна: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1535499" y="131163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Использование картин, выполненных в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технике вышивание бисером, для украшения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интерьера.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ru-RU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846">
            <a:off x="823968" y="3954368"/>
            <a:ext cx="1979160" cy="234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041">
            <a:off x="9047327" y="3949076"/>
            <a:ext cx="1809995" cy="232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7813"/>
            <a:ext cx="1108880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Практическая значимость:</a:t>
            </a: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57200" y="1898485"/>
            <a:ext cx="1138223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Результаты моей работы могут быть использованы 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учениками средних общеобразовательных школ на занятиях кружков по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бисероплетению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всеми, кто желает собственными руками украсить интерьер дома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.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6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Структура работы: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Введение.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Теоретическая глава.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Практическая глава.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Заключение.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Библиографический список.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Приложения.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9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-648268" y="265246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Рисунок: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t="21753" r="25222" b="17422"/>
          <a:stretch/>
        </p:blipFill>
        <p:spPr>
          <a:xfrm>
            <a:off x="5759355" y="494959"/>
            <a:ext cx="4353637" cy="5869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07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333375"/>
            <a:ext cx="8072437" cy="76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Бисер: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095375"/>
            <a:ext cx="11300346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Слово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«бисер»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- это общее понятие. Бисером принято называть мелкие круглые или многогранные слегка сплюснутые бусинки из различного материала – отшлифованного стекла, хрусталя, металла, керамики – с отверстиями для продевания нитки. Более крупный бисер обычно называют бусинами.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90" y="4552786"/>
            <a:ext cx="1591184" cy="193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71" y="4571999"/>
            <a:ext cx="1575361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29" y="4577474"/>
            <a:ext cx="1574397" cy="19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478" y="4552786"/>
            <a:ext cx="1642209" cy="191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3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57200" y="277813"/>
            <a:ext cx="112252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Способ вышивания: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57200" y="1600200"/>
            <a:ext cx="11225284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Способ — вышивка параллельными рядами.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Шов "Монастырский»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Рисунок 3" descr="embr_tut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86" y="2767653"/>
            <a:ext cx="628808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57199" y="277813"/>
            <a:ext cx="102153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Организация рабочего места: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57199" y="1600200"/>
            <a:ext cx="1078855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Для  выполнения данной работы  необходим рабочий стол. Рабочее место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должно быть хорошо освещено.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На столе должны находиться только необходимые инструменты 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приспособлении, которые нужны для выполнения данной работы (канва, рисунок,  в отдельных коробках бисер, тряпка, иголки, нитки, ножницы)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Расстояние от глаз до вышивки должно быть 30-40 см.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Правильная посадка во время работы: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Голову слегка наклонить вперед.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Ноги должны твердо опираться всей подошвой о пол.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В процессе работы следует периодически менять положение корпуса (из слегка согнутого к выпрямленному и обратно).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После окончания работы изделия, изделие, инструменты и приспособления  убирать с рабочего места.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1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500063" y="319443"/>
            <a:ext cx="9067018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		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Материалы и инструменты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Бисер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Иглы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Нитки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Ножницы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Канва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516">
            <a:off x="4129307" y="1679691"/>
            <a:ext cx="31130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451">
            <a:off x="7643709" y="1432654"/>
            <a:ext cx="2905231" cy="29070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86" y="3998794"/>
            <a:ext cx="3324118" cy="248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6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-443552" y="277050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Готовая работа: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2189" r="3742" b="4279"/>
          <a:stretch/>
        </p:blipFill>
        <p:spPr>
          <a:xfrm>
            <a:off x="6803408" y="430184"/>
            <a:ext cx="3766783" cy="5823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85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-252483" y="46573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Себестоимость: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0" y="218023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8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1460р</a:t>
            </a:r>
            <a:r>
              <a:rPr kumimoji="0" lang="ru-RU" sz="8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ru-RU" sz="8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1коп</a:t>
            </a:r>
            <a:r>
              <a:rPr kumimoji="0" lang="ru-RU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ru-RU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" t="12538" r="11968" b="10646"/>
          <a:stretch/>
        </p:blipFill>
        <p:spPr>
          <a:xfrm>
            <a:off x="6971847" y="709681"/>
            <a:ext cx="4638897" cy="537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59391" y="3903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smtClean="0">
                <a:solidFill>
                  <a:srgbClr val="002060"/>
                </a:solidFill>
              </a:rPr>
              <a:t>Обоснование темы и краткая формулировка задачи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06270" y="1206965"/>
            <a:ext cx="8424862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		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С 8-го класса я занимаюсь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бисероплетением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,   мне этот вид рукоделия очень нравится. Я люблю узнавать что-то новое, изучать новые техники по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бисероплетению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, придумывать и создавать картины в технике вышивание картины бисером. Поэтому я решила разработать и выполнить проект на эту тему.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3319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767385" y="26416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Выводы: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57200" y="1600200"/>
            <a:ext cx="1052924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Изучение большого количества теоретической литературы по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бисероплетению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позволило мне расширить мой кругозор, помогло мне научиться творчески смотреть на окружающий меня мир.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Практическое освоение технологии вышивание бисером, то есть выполнение картины «Мишка», дало мне возможность пополнить коллекцию работ, изготовленных своими руками.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1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Подтверждение гипотезы: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57200" y="1600200"/>
            <a:ext cx="1119798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Действительно, </a:t>
            </a: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если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в ходе работы  реализовывать следующие условия: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выбирать или разрабатывать интересный рисунок в качестве основы для изготовления картины;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подбирать ровный, качественный бисер, учитывая цветовую гамму выбранного рисунка и одежды для украшения;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на рабочем месте создавать необходимую обстановку (хороший свет, удобный рабочий стол, соответствующий по высоте стул),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То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процесс вышивание бисером будет успешным и может доставить огромное удовольствие и радость как мне, так и окружающим – родителям, сестре, учителю.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0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Результаты: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3951027" y="1978926"/>
            <a:ext cx="7649570" cy="442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Я думаю, что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результаты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моей работы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помогут ученикам общеобразовательных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школ на занятиях кружков по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бисероплетению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, а также всем, кто желает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собственными руками украсить интерьер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дома.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" t="12538" r="11968" b="10646"/>
          <a:stretch/>
        </p:blipFill>
        <p:spPr>
          <a:xfrm>
            <a:off x="325388" y="1801505"/>
            <a:ext cx="3426189" cy="39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2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Перспектива: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614349" y="1420813"/>
            <a:ext cx="10693021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Пополнить  коллекцию картин.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1" y="2743200"/>
            <a:ext cx="194831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SC008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55" y="4522147"/>
            <a:ext cx="2792412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35" y="2475860"/>
            <a:ext cx="2000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88" y="4534280"/>
            <a:ext cx="2146277" cy="208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" t="12538" r="11968" b="10646"/>
          <a:stretch/>
        </p:blipFill>
        <p:spPr>
          <a:xfrm>
            <a:off x="9437282" y="2551907"/>
            <a:ext cx="2448960" cy="28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Литература: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57199" y="1600200"/>
            <a:ext cx="11047863" cy="499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Базулина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Л.В. Бисер. / Л.В.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Базулина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, И.В. Новикова. – Ярославль: Академия развития, 2006. – 224 с.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Литвинец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Э.Н. Забытое искусство. / Э.Н.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Литвинец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. // Сделай сам. – 1992. – № 2. – С. 3-43.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Петрунькина А.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Фенечки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из бисера. / А. Петрунькина. – СПб., Кристалл, 1998. – 298 с.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Романова Л.А. магия бисера: новые идеи для рукодельниц. / Л.А. Романова. – Ростов н/Д.: Феникс, 2005. – 155 с.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Федотова М.В. Цветы из бисера. / М.В. Федотова, Г.М.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Валюк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. – М.: Культура и традиции, 2004.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Чернова Е.В. Цветы из бисера. Композиции для интерьера, одежды, причёски. / Е.В. Чернова, А.Г. Чернова. – Ростов н/Д.: Феникс, 2006. – 156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Чиотти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Донателла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. Фантазии из бисера.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Бонсай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. Праздничные композиции. / Перевод и издание на русском языке Издательская группа «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Контэнт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», 2005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9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463421" y="2748058"/>
            <a:ext cx="112116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Спасибо за внимание!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t="4577"/>
          <a:stretch/>
        </p:blipFill>
        <p:spPr>
          <a:xfrm>
            <a:off x="885408" y="765720"/>
            <a:ext cx="3674366" cy="5573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0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Актуальность: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611943" y="1629716"/>
            <a:ext cx="968560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Работа с бисером – увлекательное рукоделие, которое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удивляет и увлекает настолько, что  становится «образом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жизни». Любая работа с бисером – вышивка, тканье на танке,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вязание бисером на спицах или крючком,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оплетение объёмных вещей или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изготовление бижутерии – ценится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не столько по стоимости материала,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сколько по вложенному в работу труду, терпению, по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художественной ценности и мастерству исполнения.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885" y="444971"/>
            <a:ext cx="1949450" cy="2160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33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94767" y="59077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Цель: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57200" y="208155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практически изучить технику вышивки бисером 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пополнить коллекцию работ, изготовленных своими руками;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вышить картину бисером;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доставить радость себе и окружающим.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478">
            <a:off x="8490211" y="4247581"/>
            <a:ext cx="2889153" cy="1917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901">
            <a:off x="651277" y="413604"/>
            <a:ext cx="1911499" cy="149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993">
            <a:off x="8849846" y="1185640"/>
            <a:ext cx="2815211" cy="1999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666">
            <a:off x="6157923" y="390772"/>
            <a:ext cx="1955920" cy="154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3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81283" y="3865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Объект:</a:t>
            </a: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081283" y="142081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Искусство </a:t>
            </a:r>
            <a:r>
              <a:rPr kumimoji="0" lang="ru-RU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бисероплетения</a:t>
            </a: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8" y="2699413"/>
            <a:ext cx="3744913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7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Предмет: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1835624" y="142081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Процесс изготовления картин в технике вышивание бисером.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91" y="3686175"/>
            <a:ext cx="1714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51" y="3686175"/>
            <a:ext cx="17145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657" y="3686175"/>
            <a:ext cx="1714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57200" y="277813"/>
            <a:ext cx="8229600" cy="9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Гипотеза: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57200" y="1214651"/>
            <a:ext cx="9901451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Я предполагаю, что процесс вышивания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картины бисером будет успешным, если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реализовать следующие условия: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выбрать или разработать интересный рисунок в качестве основы для изготовления картины;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подобрать ровный, качественный бисер, учитывая цветовую гамму выбранного рисунка;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на рабочем месте создать необходимую обстановку (хороший свет, удобный рабочий стол, соответствующий по высоте стул).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0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-989462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Задачи: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420813"/>
            <a:ext cx="6898943" cy="4930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На основе анализа специальной литературы изучить историю бисера как средства для украшения интерьера и </a:t>
            </a:r>
            <a:r>
              <a:rPr lang="ru-RU" sz="3200" dirty="0" err="1" smtClean="0">
                <a:solidFill>
                  <a:srgbClr val="FF0000"/>
                </a:solidFill>
              </a:rPr>
              <a:t>бисероплетения</a:t>
            </a:r>
            <a:r>
              <a:rPr lang="ru-RU" sz="3200" dirty="0" smtClean="0">
                <a:solidFill>
                  <a:srgbClr val="FF0000"/>
                </a:solidFill>
              </a:rPr>
              <a:t> как искусства изготовления эстетически ценных вещей.</a:t>
            </a:r>
          </a:p>
          <a:p>
            <a:pPr algn="just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Практически освоить технику вышивания бисером: выполнить экспериментальную работу – картина «Мишка».</a:t>
            </a:r>
          </a:p>
          <a:p>
            <a:pPr algn="just"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3" t="6767" r="8518" b="2089"/>
          <a:stretch/>
        </p:blipFill>
        <p:spPr>
          <a:xfrm>
            <a:off x="7737182" y="573206"/>
            <a:ext cx="3822471" cy="5777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21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2060"/>
                </a:solidFill>
              </a:rPr>
              <a:t>Методы: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Теоретический анализ литературы.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Эксперимент.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652963"/>
            <a:ext cx="273526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018">
            <a:off x="8553816" y="991855"/>
            <a:ext cx="2736115" cy="35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0251">
            <a:off x="6752260" y="2880953"/>
            <a:ext cx="2192121" cy="354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9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55</TotalTime>
  <Words>832</Words>
  <Application>Microsoft Office PowerPoint</Application>
  <PresentationFormat>Широкоэкранный</PresentationFormat>
  <Paragraphs>114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Corbel</vt:lpstr>
      <vt:lpstr>Times New Roman</vt:lpstr>
      <vt:lpstr>Wingdings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Рябова Наталья Серге</dc:creator>
  <cp:lastModifiedBy>Рябова Наталья</cp:lastModifiedBy>
  <cp:revision>20</cp:revision>
  <dcterms:created xsi:type="dcterms:W3CDTF">2018-04-02T13:40:14Z</dcterms:created>
  <dcterms:modified xsi:type="dcterms:W3CDTF">2018-04-03T04:31:53Z</dcterms:modified>
</cp:coreProperties>
</file>