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70" r:id="rId5"/>
    <p:sldId id="273" r:id="rId6"/>
    <p:sldId id="272" r:id="rId7"/>
    <p:sldId id="271" r:id="rId8"/>
    <p:sldId id="274" r:id="rId9"/>
    <p:sldId id="277" r:id="rId10"/>
    <p:sldId id="275" r:id="rId11"/>
    <p:sldId id="276" r:id="rId12"/>
    <p:sldId id="280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B52C-AB2F-4991-931F-A5B500726341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F60C-CB69-44E7-ABEA-7C8C2F471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0D7EB-0676-4DE9-A798-056D9FEB8F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итул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5FD5-9BBD-4AB4-BFD2-F0D57D943F6C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739D-194A-459C-B43C-A204790CEC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908720"/>
            <a:ext cx="914400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Доброта </a:t>
            </a:r>
          </a:p>
          <a:p>
            <a:pPr algn="ctr"/>
            <a:r>
              <a:rPr lang="ru-RU" sz="8800" b="1" cap="none" spc="0" dirty="0" smtClean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спасет мир!!!</a:t>
            </a:r>
            <a:endParaRPr lang="ru-RU" sz="8800" b="1" cap="none" spc="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4582" y="0"/>
            <a:ext cx="6572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Исследовательская работа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D:\Педагог-организатор\+КОНКУРСЫ\Учитель года\2018 Королева М.С Завьялова Е.В\+пресс-центр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387777" cy="3068960"/>
          </a:xfrm>
          <a:prstGeom prst="rect">
            <a:avLst/>
          </a:prstGeom>
          <a:noFill/>
        </p:spPr>
      </p:pic>
      <p:pic>
        <p:nvPicPr>
          <p:cNvPr id="1027" name="Picture 3" descr="D:\Педагог-организатор\+КОНКУРСЫ\Учитель года\2018 Королева М.С Завьялова Е.В\+пресс-центр\han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45224"/>
            <a:ext cx="4650426" cy="141277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355976" y="3933056"/>
            <a:ext cx="47880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u="sng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Выполнила:</a:t>
            </a:r>
            <a:r>
              <a:rPr lang="ru-RU" sz="28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Гунченко Надежда обучающаяся </a:t>
            </a:r>
          </a:p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МАОУ Тоболовская СОШ</a:t>
            </a:r>
            <a:endParaRPr lang="ru-RU" sz="2800" b="1" i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6858" t="20965"/>
          <a:stretch>
            <a:fillRect/>
          </a:stretch>
        </p:blipFill>
        <p:spPr>
          <a:xfrm rot="21177981">
            <a:off x="297331" y="1128723"/>
            <a:ext cx="3906499" cy="509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D:\Фото школа\1 класс 17-18\кормушки\image (6).jpg"/>
          <p:cNvPicPr>
            <a:picLocks noChangeAspect="1" noChangeArrowheads="1"/>
          </p:cNvPicPr>
          <p:nvPr/>
        </p:nvPicPr>
        <p:blipFill>
          <a:blip r:embed="rId5" cstate="print"/>
          <a:srcRect l="9384" r="18672"/>
          <a:stretch>
            <a:fillRect/>
          </a:stretch>
        </p:blipFill>
        <p:spPr bwMode="auto">
          <a:xfrm rot="208147" flipH="1">
            <a:off x="4293986" y="974401"/>
            <a:ext cx="4702700" cy="501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Подкармливаем птиц</a:t>
            </a:r>
            <a:endParaRPr lang="ru-RU" sz="5400" b="1" cap="none" spc="0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39939" name="Picture 3" descr="D:\Фото школа\1 класс 17-18\кружки\DSC07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5940">
            <a:off x="579395" y="2135364"/>
            <a:ext cx="418812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Изготавливаем открытки и поздравляем ветеранов</a:t>
            </a:r>
            <a:endParaRPr lang="ru-RU" sz="5400" b="1" cap="none" spc="0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7" name="Picture 2" descr="D:\Фото школа\1 класс 17-18\осень 29.09.17\DSC07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3425">
            <a:off x="4191735" y="2462623"/>
            <a:ext cx="4569855" cy="342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7690054" cy="769441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  <p:pic>
        <p:nvPicPr>
          <p:cNvPr id="4" name="Picture 2" descr="Флуд из интрадея. - Страница 6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773238"/>
            <a:ext cx="74422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980728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Добрым быть совсем, совсем не просто: 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зависит доброта от роста,  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зависит доброта от цвета. 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Доброта - не пряник, не конфета.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Только надо, надо добрым быть.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в беде друг друга не забыть. 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завертится Земля быстрей, 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Если будем мы, с тобой добрей.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517322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исследования: человек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исследования: качество характера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ДОБРОТА.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слово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создать наглядно-методическую базу в виде памятки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добро помогает людям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обучающихся 1 класса.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анкетирование среди обучающихся 1 класса,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представление о добре, доброте, о хороших, добрых поступках; показывать их ценность.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различные проявления доброты в жизни.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Оформить работу с целью создания наглядного методического пособия в виде памятки.</a:t>
            </a:r>
            <a:endParaRPr kumimoji="0" lang="ru-RU" sz="24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764704"/>
            <a:ext cx="813690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b="1" i="0" u="sng" strike="noStrike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ипотезы: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 помогает человеку быть принятым в обществе людей, т.к. является универсальным человеческим качеством.</a:t>
            </a:r>
            <a:endParaRPr kumimoji="0" lang="ru-RU" sz="32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 - это общечеловеческое качество, т. к. она присуща разным людям и не зависит от пола, возраста, национальности, вероисповедания и пр.</a:t>
            </a:r>
            <a:endParaRPr kumimoji="0" lang="ru-RU" sz="3200" b="1" i="0" u="none" strike="noStrike" normalizeH="0" baseline="0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8786"/>
          <a:stretch>
            <a:fillRect/>
          </a:stretch>
        </p:blipFill>
        <p:spPr>
          <a:xfrm>
            <a:off x="539552" y="548680"/>
            <a:ext cx="806489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7169" name="Picture 1" descr="C:\Users\Пользователь\Desktop\58441900_1518891978_lcayrjdhbo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8064896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3" name="Picture 3" descr="D:\Работа\П-О\ОСНОВА\КОНКУРСЫ\АКТИВНЫЕ ВЫХОДНЫЕ 2014\Весна 2015\1\IMG_20150406_140734.jpg"/>
          <p:cNvPicPr>
            <a:picLocks noChangeAspect="1" noChangeArrowheads="1"/>
          </p:cNvPicPr>
          <p:nvPr/>
        </p:nvPicPr>
        <p:blipFill>
          <a:blip r:embed="rId4" cstate="print"/>
          <a:srcRect l="3125" r="7031"/>
          <a:stretch>
            <a:fillRect/>
          </a:stretch>
        </p:blipFill>
        <p:spPr bwMode="auto">
          <a:xfrm>
            <a:off x="683568" y="764704"/>
            <a:ext cx="754776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6" descr="C:\Users\хакер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1631">
            <a:off x="5041861" y="4005407"/>
            <a:ext cx="3925600" cy="28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iubavyshka.ru/_ph/17/2/62706863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0"/>
            <a:ext cx="857256" cy="85725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1211" r="1513"/>
          <a:stretch>
            <a:fillRect/>
          </a:stretch>
        </p:blipFill>
        <p:spPr>
          <a:xfrm>
            <a:off x="611560" y="548680"/>
            <a:ext cx="806489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221</Words>
  <Application>Microsoft Office PowerPoint</Application>
  <PresentationFormat>Экран (4:3)</PresentationFormat>
  <Paragraphs>43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Пользователь</cp:lastModifiedBy>
  <cp:revision>16</cp:revision>
  <dcterms:created xsi:type="dcterms:W3CDTF">2015-06-07T12:40:15Z</dcterms:created>
  <dcterms:modified xsi:type="dcterms:W3CDTF">2018-03-26T19:09:49Z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2881942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