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0066"/>
    <a:srgbClr val="CCFF33"/>
    <a:srgbClr val="4A7FB4"/>
    <a:srgbClr val="4374BB"/>
    <a:srgbClr val="3378CB"/>
    <a:srgbClr val="3366CC"/>
    <a:srgbClr val="91E5E3"/>
    <a:srgbClr val="9D8D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653136"/>
            <a:ext cx="8229600" cy="1800200"/>
          </a:xfrm>
        </p:spPr>
        <p:txBody>
          <a:bodyPr/>
          <a:lstStyle/>
          <a:p>
            <a:r>
              <a:rPr lang="ru-RU" sz="24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Первышин Иван Викторович</a:t>
            </a:r>
          </a:p>
          <a:p>
            <a:r>
              <a:rPr lang="ru-RU" sz="2400" b="1" i="1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обучающийся 2 класса МАОУ  Тоболовская СОШ</a:t>
            </a:r>
          </a:p>
          <a:p>
            <a:r>
              <a:rPr lang="ru-RU" sz="2400" b="1" i="1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Тюменская область, Ишимский муниципальный район</a:t>
            </a:r>
            <a:endParaRPr lang="en-US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конкурс «Здоровое питание»</a:t>
            </a:r>
            <a:endParaRPr lang="ru-RU" sz="3600" b="1" cap="none" spc="0" dirty="0">
              <a:ln w="1905">
                <a:solidFill>
                  <a:srgbClr val="0000FF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24744"/>
            <a:ext cx="9144000" cy="2232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7200" b="1" i="0" u="none" strike="noStrike" kern="0" cap="none" spc="0" normalizeH="0" baseline="0" noProof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Заповеди</a:t>
            </a:r>
            <a:r>
              <a:rPr kumimoji="1" lang="ru-RU" sz="7200" b="1" i="0" u="none" strike="noStrike" kern="0" cap="none" spc="0" normalizeH="0" noProof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здорового питания</a:t>
            </a:r>
            <a:endParaRPr kumimoji="1" lang="en-US" sz="7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Продукты, помогающие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b="7693"/>
          <a:stretch>
            <a:fillRect/>
          </a:stretch>
        </p:blipFill>
        <p:spPr bwMode="auto">
          <a:xfrm>
            <a:off x="1115616" y="1988840"/>
            <a:ext cx="70207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311" y="980728"/>
            <a:ext cx="839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бороться с болезнями</a:t>
            </a:r>
            <a:endParaRPr lang="ru-RU" sz="4800" b="1" spc="50" dirty="0" smtClean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11.jpg"/>
          <p:cNvPicPr>
            <a:picLocks noChangeAspect="1" noChangeArrowheads="1"/>
          </p:cNvPicPr>
          <p:nvPr/>
        </p:nvPicPr>
        <p:blipFill>
          <a:blip r:embed="rId2" cstate="print"/>
          <a:srcRect l="7442" t="22327" r="3249" b="8211"/>
          <a:stretch>
            <a:fillRect/>
          </a:stretch>
        </p:blipFill>
        <p:spPr bwMode="auto">
          <a:xfrm>
            <a:off x="0" y="1446076"/>
            <a:ext cx="9144000" cy="541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94832" y="188640"/>
            <a:ext cx="61201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здорового питания</a:t>
            </a:r>
            <a:endParaRPr lang="ru-RU" sz="4000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</a:endParaRPr>
          </a:p>
        </p:txBody>
      </p:sp>
      <p:pic>
        <p:nvPicPr>
          <p:cNvPr id="1027" name="Picture 3" descr="C:\Users\Пользователь\Desktop\other (116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89240"/>
            <a:ext cx="8136904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21.jpg"/>
          <p:cNvPicPr>
            <a:picLocks noChangeAspect="1" noChangeArrowheads="1"/>
          </p:cNvPicPr>
          <p:nvPr/>
        </p:nvPicPr>
        <p:blipFill>
          <a:blip r:embed="rId2" cstate="print"/>
          <a:srcRect l="12201" t="33200" r="11413" b="9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graphics-fruit-7068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53150"/>
            <a:ext cx="571500" cy="70485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5668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2109309" cy="1510265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hello_html_m1b3285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661" y="764704"/>
            <a:ext cx="2309339" cy="17939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</a:p>
        </p:txBody>
      </p:sp>
      <p:pic>
        <p:nvPicPr>
          <p:cNvPr id="3074" name="Picture 2" descr="C:\Users\Пользователь\Desktop\72343335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59959"/>
            <a:ext cx="5616624" cy="5398041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klubnika-animatsionnaya-kartinka-00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282415" cy="2232248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sladkie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85184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 здоровье сберегу, сам себе я помогу!»</a:t>
            </a:r>
            <a:endParaRPr lang="ru-RU" sz="7200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02326"/>
            <a:ext cx="6480720" cy="485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5126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за скрип? Что за хруст?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что ещё за куст?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же быть без хруста.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я ….</a:t>
            </a:r>
            <a:endParaRPr lang="ru-RU" sz="4000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84482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КАПУСТА</a:t>
            </a:r>
            <a:endParaRPr lang="ru-RU" sz="48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83514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301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Отгадать легко и быстро: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Мягкий, пышный и душистый,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и чёрный, он и белый,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бывает подгорелый.</a:t>
            </a:r>
            <a:endParaRPr lang="ru-RU" sz="4000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ХЛЕБ</a:t>
            </a:r>
            <a:endParaRPr lang="ru-RU" sz="88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за белая водица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фермы к нам в бидонах мчится?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ответ нашли легко – 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просто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616" y="17728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МОЛОКО</a:t>
            </a:r>
            <a:endParaRPr lang="ru-RU" sz="54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476" t="4641" r="6294" b="6531"/>
          <a:stretch>
            <a:fillRect/>
          </a:stretch>
        </p:blipFill>
        <p:spPr bwMode="auto">
          <a:xfrm rot="21102173">
            <a:off x="590660" y="2962505"/>
            <a:ext cx="4733579" cy="304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954">
            <a:off x="5219743" y="2619826"/>
            <a:ext cx="2988046" cy="408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2452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виду он как рыжий мяч,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вот не мчится вскачь?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нём полезный витамин – 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спелый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616" y="184482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АПЕЛЬСИН</a:t>
            </a:r>
            <a:endParaRPr lang="ru-RU" sz="44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40800"/>
            <a:ext cx="5760640" cy="43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Правильное питание </a:t>
            </a:r>
            <a:r>
              <a:rPr lang="ru-RU" sz="6000" b="1" spc="50" dirty="0" smtClean="0">
                <a:ln w="11430">
                  <a:solidFill>
                    <a:srgbClr val="0000FF"/>
                  </a:solidFill>
                </a:ln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условия здоровья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208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Неправильное питание  </a:t>
            </a:r>
            <a:r>
              <a:rPr lang="ru-RU" sz="60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приводит к болезням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156925"/>
            <a:ext cx="5256584" cy="27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</a:t>
            </a:r>
            <a:r>
              <a:rPr lang="ru-RU" sz="4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дающие организму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энергию</a:t>
            </a:r>
            <a:endParaRPr lang="ru-RU" sz="5400" b="1" spc="50" dirty="0" smtClean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4527" b="7369"/>
          <a:stretch>
            <a:fillRect/>
          </a:stretch>
        </p:blipFill>
        <p:spPr bwMode="auto">
          <a:xfrm>
            <a:off x="179512" y="1916832"/>
            <a:ext cx="3038188" cy="28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961" r="2961" b="5411"/>
          <a:stretch>
            <a:fillRect/>
          </a:stretch>
        </p:blipFill>
        <p:spPr bwMode="auto">
          <a:xfrm>
            <a:off x="5724128" y="1916832"/>
            <a:ext cx="3168132" cy="278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60848"/>
            <a:ext cx="2277314" cy="37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6456">
            <a:off x="1963097" y="5383789"/>
            <a:ext cx="1668763" cy="11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4363">
            <a:off x="5524125" y="5255646"/>
            <a:ext cx="2065676" cy="14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Продукты, помогающие организму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06264">
            <a:off x="7342521" y="2372996"/>
            <a:ext cx="1521694" cy="14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0019">
            <a:off x="349224" y="2430158"/>
            <a:ext cx="1351871" cy="10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4302">
            <a:off x="7659293" y="4381152"/>
            <a:ext cx="1242814" cy="93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l="2751" r="5586" b="32546"/>
          <a:stretch>
            <a:fillRect/>
          </a:stretch>
        </p:blipFill>
        <p:spPr bwMode="auto">
          <a:xfrm rot="785310">
            <a:off x="276436" y="3927289"/>
            <a:ext cx="1336767" cy="10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916832"/>
            <a:ext cx="57606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1052736"/>
            <a:ext cx="6301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быть сильным</a:t>
            </a:r>
            <a:endParaRPr lang="ru-RU" sz="5400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0_appl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Anim-10_apple</Template>
  <TotalTime>147</TotalTime>
  <Words>161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Anim-10_apple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Здоровая пища для всей семьи</dc:title>
  <dc:subject>Анимированный шаблон для презентаций</dc:subject>
  <dc:creator>Ирина</dc:creator>
  <dc:description>http://freeppt.ru/ - Презентации по культуре и искусству, шаблоны PowerPoint.</dc:description>
  <cp:lastModifiedBy>Танюшка</cp:lastModifiedBy>
  <cp:revision>37</cp:revision>
  <dcterms:created xsi:type="dcterms:W3CDTF">2013-12-19T16:21:22Z</dcterms:created>
  <dcterms:modified xsi:type="dcterms:W3CDTF">2018-04-24T16:07:35Z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