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5" r:id="rId4"/>
    <p:sldId id="264" r:id="rId5"/>
    <p:sldId id="263" r:id="rId6"/>
    <p:sldId id="262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k.com/tobolovo_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едагог-организатор\+КОНКУРСЫ\Учитель года\2018 Королева М.С Завьялова Е.В\0_aba4e_d359799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3048000"/>
            <a:ext cx="3076575" cy="3810000"/>
          </a:xfrm>
          <a:prstGeom prst="rect">
            <a:avLst/>
          </a:prstGeom>
          <a:noFill/>
        </p:spPr>
      </p:pic>
      <p:pic>
        <p:nvPicPr>
          <p:cNvPr id="8" name="Picture 2" descr="C:\Users\Пользователь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3149">
            <a:off x="2093881" y="1622953"/>
            <a:ext cx="5558624" cy="4219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 rot="21035355">
            <a:off x="1492286" y="228237"/>
            <a:ext cx="58981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За кадром</a:t>
            </a:r>
            <a:endParaRPr lang="ru-RU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4" name="Picture 2" descr="D:\Педагог-организатор\+КОНКУРСЫ\Учитель года\2018 Королева М.С Завьялова Е.В\yemblemapedagogagod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92280" y="5497788"/>
            <a:ext cx="2051720" cy="1360211"/>
          </a:xfrm>
          <a:prstGeom prst="rect">
            <a:avLst/>
          </a:prstGeom>
          <a:noFill/>
        </p:spPr>
      </p:pic>
      <p:pic>
        <p:nvPicPr>
          <p:cNvPr id="2" name="Picture 2" descr="D:\Педагог-организатор\+КОНКУРСЫ\Учитель года\2018 Королева М.С Завьялова Е.В\+пресс-центр\hand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5042131"/>
            <a:ext cx="5544616" cy="1815869"/>
          </a:xfrm>
          <a:prstGeom prst="rect">
            <a:avLst/>
          </a:prstGeom>
          <a:noFill/>
        </p:spPr>
      </p:pic>
      <p:pic>
        <p:nvPicPr>
          <p:cNvPr id="15" name="Picture 3" descr="D:\Педагог-организатор\+КОНКУРСЫ\Учитель года\2018 Королева М.С Завьялова Е.В\+пресс-центр\Рисунок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56795">
            <a:off x="6137646" y="1762581"/>
            <a:ext cx="2499337" cy="1526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0258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едагог-организатор\+КОНКУРСЫ\Учитель года\2018 Королева М.С Завьялова Е.В\+пресс-центр\фото 12.03 Лена\XERoJJQCdSI.jpg"/>
          <p:cNvPicPr>
            <a:picLocks noChangeAspect="1" noChangeArrowheads="1"/>
          </p:cNvPicPr>
          <p:nvPr/>
        </p:nvPicPr>
        <p:blipFill>
          <a:blip r:embed="rId3" cstate="print"/>
          <a:srcRect l="31800" t="18500" r="10801" b="16401"/>
          <a:stretch>
            <a:fillRect/>
          </a:stretch>
        </p:blipFill>
        <p:spPr bwMode="auto">
          <a:xfrm rot="21279443">
            <a:off x="294563" y="186812"/>
            <a:ext cx="4317275" cy="6528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D:\Педагог-организатор\+КОНКУРСЫ\Учитель года\2018 Королева М.С Завьялова Е.В\+пресс-центр\фото 12.03 Лена\ZLJ0VQ-sjN8.jpg"/>
          <p:cNvPicPr>
            <a:picLocks noChangeAspect="1" noChangeArrowheads="1"/>
          </p:cNvPicPr>
          <p:nvPr/>
        </p:nvPicPr>
        <p:blipFill>
          <a:blip r:embed="rId4" cstate="print"/>
          <a:srcRect l="53937" t="35300" r="16138"/>
          <a:stretch>
            <a:fillRect/>
          </a:stretch>
        </p:blipFill>
        <p:spPr bwMode="auto">
          <a:xfrm rot="186774">
            <a:off x="5018323" y="257122"/>
            <a:ext cx="3940782" cy="6390259"/>
          </a:xfrm>
          <a:prstGeom prst="snip2DiagRect">
            <a:avLst>
              <a:gd name="adj1" fmla="val 1901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209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едагог-организатор\+КОНКУРСЫ\Учитель года\2018 Королева М.С Завьялова Е.В\+пресс-центр\фото 12.03 Лена\zT-FvaK7CW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96752"/>
            <a:ext cx="6480720" cy="48605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D:\Педагог-организатор\+КОНКУРСЫ\Учитель года\2018 Королева М.С Завьялова Е.В\0_aba4e_d3597995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3185592"/>
            <a:ext cx="2668922" cy="3672408"/>
          </a:xfrm>
          <a:prstGeom prst="rect">
            <a:avLst/>
          </a:prstGeom>
          <a:noFill/>
        </p:spPr>
      </p:pic>
      <p:pic>
        <p:nvPicPr>
          <p:cNvPr id="4" name="Picture 2" descr="D:\Педагог-организатор\+КОНКУРСЫ\Учитель года\2018 Королева М.С Завьялова Е.В\+пресс-центр\hand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653137"/>
            <a:ext cx="6192688" cy="2204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09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едагог-организатор\+КОНКУРСЫ\Учитель года\2018 Королева М.С Завьялова Е.В\+пресс-центр\фото 12.03 Лена\Di5oenfzAdY.jpg"/>
          <p:cNvPicPr>
            <a:picLocks noChangeAspect="1" noChangeArrowheads="1"/>
          </p:cNvPicPr>
          <p:nvPr/>
        </p:nvPicPr>
        <p:blipFill>
          <a:blip r:embed="rId3" cstate="print"/>
          <a:srcRect l="57634" t="31100" r="8263"/>
          <a:stretch>
            <a:fillRect/>
          </a:stretch>
        </p:blipFill>
        <p:spPr bwMode="auto">
          <a:xfrm rot="285283">
            <a:off x="4388314" y="346562"/>
            <a:ext cx="4066191" cy="6161361"/>
          </a:xfrm>
          <a:prstGeom prst="snipRoundRect">
            <a:avLst>
              <a:gd name="adj1" fmla="val 0"/>
              <a:gd name="adj2" fmla="val 40302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D:\Педагог-организатор\+КОНКУРСЫ\Учитель года\2018 Королева М.С Завьялова Е.В\+пресс-центр\фото 12.03 Лена\JnZqAp3bulQ.jpg"/>
          <p:cNvPicPr>
            <a:picLocks noChangeAspect="1" noChangeArrowheads="1"/>
          </p:cNvPicPr>
          <p:nvPr/>
        </p:nvPicPr>
        <p:blipFill>
          <a:blip r:embed="rId4" cstate="print"/>
          <a:srcRect l="45918" t="33600" r="20408"/>
          <a:stretch>
            <a:fillRect/>
          </a:stretch>
        </p:blipFill>
        <p:spPr bwMode="auto">
          <a:xfrm rot="21278695" flipH="1">
            <a:off x="522552" y="433340"/>
            <a:ext cx="3981112" cy="5994362"/>
          </a:xfrm>
          <a:prstGeom prst="snip1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209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едагог-организатор\+КОНКУРСЫ\Учитель года\2018 Королева М.С Завьялова Е.В\+пресс-центр\фото 13.03 Лена\_qp0eHJJQH0.jpg"/>
          <p:cNvPicPr>
            <a:picLocks noChangeAspect="1" noChangeArrowheads="1"/>
          </p:cNvPicPr>
          <p:nvPr/>
        </p:nvPicPr>
        <p:blipFill>
          <a:blip r:embed="rId3" cstate="print"/>
          <a:srcRect r="15179"/>
          <a:stretch>
            <a:fillRect/>
          </a:stretch>
        </p:blipFill>
        <p:spPr bwMode="auto">
          <a:xfrm>
            <a:off x="0" y="0"/>
            <a:ext cx="4499992" cy="3535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Педагог-организатор\+КОНКУРСЫ\Учитель года\2018 Королева М.С Завьялова Е.В\+пресс-центр\фото 13.03 Лена\2Zz5Tlvpp-U.jpg"/>
          <p:cNvPicPr>
            <a:picLocks noChangeAspect="1" noChangeArrowheads="1"/>
          </p:cNvPicPr>
          <p:nvPr/>
        </p:nvPicPr>
        <p:blipFill>
          <a:blip r:embed="rId4" cstate="print"/>
          <a:srcRect r="9051"/>
          <a:stretch>
            <a:fillRect/>
          </a:stretch>
        </p:blipFill>
        <p:spPr bwMode="auto">
          <a:xfrm>
            <a:off x="4464190" y="0"/>
            <a:ext cx="4679810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D:\Педагог-организатор\+КОНКУРСЫ\Учитель года\2018 Королева М.С Завьялова Е.В\+пресс-центр\фото 13.03 Лена\3GbR128RUPY.jpg"/>
          <p:cNvPicPr>
            <a:picLocks noChangeAspect="1" noChangeArrowheads="1"/>
          </p:cNvPicPr>
          <p:nvPr/>
        </p:nvPicPr>
        <p:blipFill>
          <a:blip r:embed="rId5" cstate="print"/>
          <a:srcRect l="4935" r="7476"/>
          <a:stretch>
            <a:fillRect/>
          </a:stretch>
        </p:blipFill>
        <p:spPr bwMode="auto">
          <a:xfrm>
            <a:off x="0" y="3461294"/>
            <a:ext cx="4464496" cy="3396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D:\Педагог-организатор\+КОНКУРСЫ\Учитель года\2018 Королева М.С Завьялова Е.В\+пресс-центр\фото 13.03 Лена\DcY6jWEJdss.jpg"/>
          <p:cNvPicPr>
            <a:picLocks noChangeAspect="1" noChangeArrowheads="1"/>
          </p:cNvPicPr>
          <p:nvPr/>
        </p:nvPicPr>
        <p:blipFill>
          <a:blip r:embed="rId6" cstate="print"/>
          <a:srcRect r="9838"/>
          <a:stretch>
            <a:fillRect/>
          </a:stretch>
        </p:blipFill>
        <p:spPr bwMode="auto">
          <a:xfrm>
            <a:off x="4499992" y="3425515"/>
            <a:ext cx="4644009" cy="3432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D:\Педагог-организатор\+КОНКУРСЫ\Учитель года\2018 Королева М.С Завьялова Е.В\+пресс-центр\12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2132856"/>
            <a:ext cx="3345160" cy="2508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09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едагог-организатор\+КОНКУРСЫ\Учитель года\2018 Королева М.С Завьялова Е.В\+пресс-центр\фото 13.03 Лена\wy42IqOffGs.jpg"/>
          <p:cNvPicPr>
            <a:picLocks noChangeAspect="1" noChangeArrowheads="1"/>
          </p:cNvPicPr>
          <p:nvPr/>
        </p:nvPicPr>
        <p:blipFill>
          <a:blip r:embed="rId3" cstate="print"/>
          <a:srcRect l="4326" r="6688"/>
          <a:stretch>
            <a:fillRect/>
          </a:stretch>
        </p:blipFill>
        <p:spPr bwMode="auto">
          <a:xfrm>
            <a:off x="-1" y="1"/>
            <a:ext cx="457879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D:\Педагог-организатор\+КОНКУРСЫ\Учитель года\2018 Королева М.С Завьялова Е.В\+пресс-центр\фото 13.03 Лена\apjl7dBYS-A.jpg"/>
          <p:cNvPicPr>
            <a:picLocks noChangeAspect="1" noChangeArrowheads="1"/>
          </p:cNvPicPr>
          <p:nvPr/>
        </p:nvPicPr>
        <p:blipFill>
          <a:blip r:embed="rId4" cstate="print"/>
          <a:srcRect l="7476" r="4326"/>
          <a:stretch>
            <a:fillRect/>
          </a:stretch>
        </p:blipFill>
        <p:spPr bwMode="auto">
          <a:xfrm>
            <a:off x="4572001" y="1"/>
            <a:ext cx="4572000" cy="34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D:\Педагог-организатор\+КОНКУРСЫ\Учитель года\2018 Королева М.С Завьялова Е.В\+пресс-центр\фото 13.03 Лена\3xvz0wK6pKM.jpg"/>
          <p:cNvPicPr>
            <a:picLocks noChangeAspect="1" noChangeArrowheads="1"/>
          </p:cNvPicPr>
          <p:nvPr/>
        </p:nvPicPr>
        <p:blipFill>
          <a:blip r:embed="rId5" cstate="print"/>
          <a:srcRect r="10669"/>
          <a:stretch>
            <a:fillRect/>
          </a:stretch>
        </p:blipFill>
        <p:spPr bwMode="auto">
          <a:xfrm>
            <a:off x="0" y="3447290"/>
            <a:ext cx="4572000" cy="3410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D:\Педагог-организатор\+КОНКУРСЫ\Учитель года\2018 Королева М.С Завьялова Е.В\+пресс-центр\фото 13.03 Лена\6rzF-tZLjWw.jpg"/>
          <p:cNvPicPr>
            <a:picLocks noChangeAspect="1" noChangeArrowheads="1"/>
          </p:cNvPicPr>
          <p:nvPr/>
        </p:nvPicPr>
        <p:blipFill>
          <a:blip r:embed="rId6" cstate="print"/>
          <a:srcRect l="5113" r="6688"/>
          <a:stretch>
            <a:fillRect/>
          </a:stretch>
        </p:blipFill>
        <p:spPr bwMode="auto">
          <a:xfrm>
            <a:off x="4644008" y="3457927"/>
            <a:ext cx="4499992" cy="3400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D:\Педагог-организатор\+КОНКУРСЫ\Учитель года\2018 Королева М.С Завьялова Е.В\+пресс-центр\12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2132856"/>
            <a:ext cx="3345160" cy="2508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09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едагог-организатор\КОНКУРСЫ\Учитель года\2017 Королев В.А\maxresdefault.jpg"/>
          <p:cNvPicPr>
            <a:picLocks noChangeAspect="1" noChangeArrowheads="1"/>
          </p:cNvPicPr>
          <p:nvPr/>
        </p:nvPicPr>
        <p:blipFill>
          <a:blip r:embed="rId3" cstate="print"/>
          <a:srcRect b="11596"/>
          <a:stretch>
            <a:fillRect/>
          </a:stretch>
        </p:blipFill>
        <p:spPr bwMode="auto">
          <a:xfrm>
            <a:off x="0" y="0"/>
            <a:ext cx="9144000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" y="5842337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4"/>
              </a:rPr>
              <a:t>https://vk.com/tobolovo_72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09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Наталья</dc:creator>
  <cp:lastModifiedBy>Пользователь</cp:lastModifiedBy>
  <cp:revision>16</cp:revision>
  <dcterms:created xsi:type="dcterms:W3CDTF">2014-10-18T05:16:54Z</dcterms:created>
  <dcterms:modified xsi:type="dcterms:W3CDTF">2018-03-13T17:15:56Z</dcterms:modified>
</cp:coreProperties>
</file>