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3" r:id="rId3"/>
    <p:sldId id="271" r:id="rId4"/>
    <p:sldId id="272" r:id="rId5"/>
    <p:sldId id="273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4" r:id="rId15"/>
  </p:sldIdLst>
  <p:sldSz cx="9144000" cy="6858000" type="screen4x3"/>
  <p:notesSz cx="6858000" cy="9144000"/>
  <p:custDataLst>
    <p:tags r:id="rId1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23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55871-FC2E-4F1C-9A67-4304A73B8103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97AD6-2309-4E5A-9886-180E32B2D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lu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64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C\Desktop\НОВЫЙ ГОД  2015\НОВЫЙ ГОД\новогодние гирлянды из еловых веток\10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23371" y="1"/>
            <a:ext cx="9167371" cy="37170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285855" y="3286124"/>
            <a:ext cx="6502293" cy="107721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Правила поведения </a:t>
            </a:r>
          </a:p>
          <a:p>
            <a:pPr algn="ctr"/>
            <a:r>
              <a:rPr lang="ru-RU" sz="32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во время зимних каникул</a:t>
            </a:r>
            <a:endParaRPr lang="ru-RU" sz="32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28927" y="5429265"/>
            <a:ext cx="3286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9058" y="46434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endParaRPr lang="ru-RU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4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PC\Desktop\НОВЫЙ ГОД  2015\НОВЫЙ ГОД\11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76256" y="188642"/>
            <a:ext cx="1979712" cy="289583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42844" y="214290"/>
            <a:ext cx="69294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Пещеры в снегу рыли ребята,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Играли они в игру «медвежата»,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Глубокий тоннель прорыли они,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 выход оттуда найти не смогли. 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://deti.mail.ru/pre_square800_resize/pic/photolib/2013/02/20/lori-0000653505-bigwww8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2428868"/>
            <a:ext cx="6143668" cy="4093646"/>
          </a:xfrm>
          <a:prstGeom prst="rect">
            <a:avLst/>
          </a:prstGeom>
          <a:noFill/>
          <a:ln w="38100">
            <a:solidFill>
              <a:srgbClr val="002060"/>
            </a:solidFill>
            <a:prstDash val="sysDash"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4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PC\Desktop\НОВЫЙ ГОД  2015\НОВЫЙ ГОД\11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76256" y="188642"/>
            <a:ext cx="1979712" cy="289583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42844" y="214290"/>
            <a:ext cx="69294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за окном метель, ты ложись скорей в постель.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из дома не ходи, непогоду пережди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://static2.aif.ru/public/photo/small/116/e10e163d63625f0ebed7e18543743c14.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2500306"/>
            <a:ext cx="5678509" cy="3814591"/>
          </a:xfrm>
          <a:prstGeom prst="rect">
            <a:avLst/>
          </a:prstGeom>
          <a:noFill/>
          <a:ln w="38100">
            <a:solidFill>
              <a:srgbClr val="002060"/>
            </a:solidFill>
            <a:prstDash val="sysDash"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4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PC\Desktop\НОВЫЙ ГОД  2015\НОВЫЙ ГОД\11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76256" y="188642"/>
            <a:ext cx="1979712" cy="289583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42844" y="214290"/>
            <a:ext cx="69294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Снег летает и кружится, и под ноги к нам ложится.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рот его ты не бери, он весь грязный изнутри.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Грязь – вредна, она опасна, в ней микробы – это ясно.  </a:t>
            </a: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://img0.liveinternet.ru/images/attach/c/6/89/599/89599040__sosulka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2285992"/>
            <a:ext cx="5334036" cy="4000528"/>
          </a:xfrm>
          <a:prstGeom prst="rect">
            <a:avLst/>
          </a:prstGeom>
          <a:noFill/>
          <a:ln w="38100">
            <a:solidFill>
              <a:srgbClr val="002060"/>
            </a:solidFill>
            <a:prstDash val="sysDash"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4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PC\Desktop\НОВЫЙ ГОД  2015\НОВЫЙ ГОД\11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76256" y="188642"/>
            <a:ext cx="1979712" cy="289583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42844" y="214290"/>
            <a:ext cx="75724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ходи зимой по льду: можешь ты попасть в беду –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лунку или в полынью – и загубишь жизнь свою.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://www.j100.ru/upload/iblock/31f/31fd5c284b7c850cb3e433b90f03c78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2143116"/>
            <a:ext cx="5643602" cy="4232702"/>
          </a:xfrm>
          <a:prstGeom prst="rect">
            <a:avLst/>
          </a:prstGeom>
          <a:noFill/>
          <a:ln w="38100">
            <a:solidFill>
              <a:srgbClr val="002060"/>
            </a:solidFill>
            <a:prstDash val="sysDash"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4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PC\Desktop\НОВЫЙ ГОД  2015\НОВЫЙ ГОД\11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76256" y="188642"/>
            <a:ext cx="1979712" cy="289583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14282" y="1357298"/>
            <a:ext cx="850112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Правила эти помни всегда,</a:t>
            </a:r>
          </a:p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чтоб не случилась с тобою беда.</a:t>
            </a:r>
          </a:p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Помни, жизнь всего одна,</a:t>
            </a:r>
          </a:p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больше всех она важна!</a:t>
            </a:r>
          </a:p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4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PC\Desktop\НОВЫЙ ГОД  2015\НОВЫЙ ГОД\11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76256" y="188642"/>
            <a:ext cx="1979712" cy="289583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57158" y="1"/>
            <a:ext cx="721523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утра до ночи можно много, много дней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кататься с горки и гонять на льду в хоккей!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за полгода изучили много тем,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строенье клеток и решенье теорем!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Названья рек по географии прошли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вот каникулы весёлые пришли!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на каникулах встречаем Новый год!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со Снегурочкою кружим хоровод!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Приходит сказка и приходит Дед Мороз!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возле ёлочки смеёмся мы до слез!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Ура каникулы! Каникулы ура! </a:t>
            </a:r>
          </a:p>
          <a:p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4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PC\Desktop\НОВЫЙ ГОД  2015\НОВЫЙ ГОД\11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76256" y="188642"/>
            <a:ext cx="1979712" cy="289583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42844" y="171427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Пришла зима. Трещат морозы.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щиплет уши, щёки, нос.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Оденься лучше потеплее,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Чтоб очень сильно не замёрз.</a:t>
            </a:r>
            <a:endParaRPr lang="ru-RU" sz="2400" b="1" i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http://stat18.privet.ru/lr/0a2f5d2af895c990f398e250e134873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3" y="2000241"/>
            <a:ext cx="5786479" cy="4315403"/>
          </a:xfrm>
          <a:prstGeom prst="rect">
            <a:avLst/>
          </a:prstGeom>
          <a:noFill/>
          <a:ln w="38100">
            <a:solidFill>
              <a:srgbClr val="002060"/>
            </a:solidFill>
            <a:prstDash val="sysDash"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4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PC\Desktop\НОВЫЙ ГОД  2015\НОВЫЙ ГОД\11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76256" y="188642"/>
            <a:ext cx="1979712" cy="289583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42844" y="142853"/>
            <a:ext cx="6572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любишь с ветерком лихо покататься,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машины часто ты любишь зацепляться,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Значит, плохо ты учил Азбуку дороги.</a:t>
            </a:r>
          </a:p>
        </p:txBody>
      </p:sp>
      <p:pic>
        <p:nvPicPr>
          <p:cNvPr id="1026" name="Picture 2" descr="http://www.orsksvetofor.ru/wp-content/uploads/2014/01/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1" y="3357562"/>
            <a:ext cx="3857652" cy="3391514"/>
          </a:xfrm>
          <a:prstGeom prst="rect">
            <a:avLst/>
          </a:prstGeom>
          <a:noFill/>
          <a:ln w="38100">
            <a:solidFill>
              <a:srgbClr val="002060"/>
            </a:solidFill>
            <a:prstDash val="sysDash"/>
          </a:ln>
        </p:spPr>
      </p:pic>
      <p:sp>
        <p:nvSpPr>
          <p:cNvPr id="6" name="TextBox 5"/>
          <p:cNvSpPr txBox="1"/>
          <p:nvPr/>
        </p:nvSpPr>
        <p:spPr>
          <a:xfrm>
            <a:off x="142844" y="1357299"/>
            <a:ext cx="635000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 легко переломать руки, да и ноги.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Кататься с горки так прекрасно,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 у дорог - всегда опасно.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Мчатся по дорогам быстрые машины.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Можете попасть вы прямо к ним под шины.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4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PC\Desktop\НОВЫЙ ГОД  2015\НОВЫЙ ГОД\11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76256" y="188642"/>
            <a:ext cx="1979712" cy="289583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" y="214290"/>
            <a:ext cx="55007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Когда на санках быстро едешь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горы высокой прямо вниз,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 друга можешь не заметить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ждёт тебя, конечно, гипс.</a:t>
            </a:r>
          </a:p>
          <a:p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://www.siapress.ru/images/news/main/2148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7" y="2357430"/>
            <a:ext cx="6143668" cy="4035600"/>
          </a:xfrm>
          <a:prstGeom prst="rect">
            <a:avLst/>
          </a:prstGeom>
          <a:noFill/>
          <a:ln w="38100">
            <a:solidFill>
              <a:srgbClr val="002060"/>
            </a:solidFill>
            <a:prstDash val="sysDash"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4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PC\Desktop\НОВЫЙ ГОД  2015\НОВЫЙ ГОД\11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76256" y="188642"/>
            <a:ext cx="1979712" cy="289583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42845" y="214290"/>
            <a:ext cx="55007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ходи под крышей-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крыше снег и лёд.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Сосульки могут падать,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Когда кто-то идёт.</a:t>
            </a:r>
          </a:p>
          <a:p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://solarwind.sobor.net/res/news/large/2298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2000240"/>
            <a:ext cx="5715039" cy="4286280"/>
          </a:xfrm>
          <a:prstGeom prst="rect">
            <a:avLst/>
          </a:prstGeom>
          <a:noFill/>
          <a:ln w="38100">
            <a:solidFill>
              <a:srgbClr val="002060"/>
            </a:solidFill>
            <a:prstDash val="sysDash"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4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PC\Desktop\НОВЫЙ ГОД  2015\НОВЫЙ ГОД\11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76256" y="188642"/>
            <a:ext cx="1979712" cy="289583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42844" y="214290"/>
            <a:ext cx="55007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Когда мороз до минус двадцать,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друзьями ты идёшь гулять.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 прежде, чем в снежки играть,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Запомни, лёд нельзя бросать! </a:t>
            </a:r>
          </a:p>
          <a:p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://static.ngs.ru/news/preview/991d3a008ded20349ebf26d8e936b8fc03c7db77_7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2000240"/>
            <a:ext cx="6072230" cy="4337308"/>
          </a:xfrm>
          <a:prstGeom prst="rect">
            <a:avLst/>
          </a:prstGeom>
          <a:noFill/>
          <a:ln w="38100">
            <a:solidFill>
              <a:srgbClr val="002060"/>
            </a:solidFill>
            <a:prstDash val="sysDash"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4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PC\Desktop\НОВЫЙ ГОД  2015\НОВЫЙ ГОД\11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76256" y="188642"/>
            <a:ext cx="1979712" cy="289583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42844" y="214290"/>
            <a:ext cx="62151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Палки лыжные остры, ими сильно не маши.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Можешь другу навредить, глаз ему один подбить.</a:t>
            </a:r>
          </a:p>
          <a:p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://familyhotel-ru.com/wp-content/uploads/2013/10/semejnyj-otdyh-gostinica-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42976" y="2285992"/>
            <a:ext cx="5929354" cy="4289539"/>
          </a:xfrm>
          <a:prstGeom prst="rect">
            <a:avLst/>
          </a:prstGeom>
          <a:noFill/>
          <a:ln w="38100">
            <a:solidFill>
              <a:srgbClr val="002060"/>
            </a:solidFill>
            <a:prstDash val="sysDash"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4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PC\Desktop\НОВЫЙ ГОД  2015\НОВЫЙ ГОД\11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76256" y="188642"/>
            <a:ext cx="1979712" cy="289583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42844" y="214290"/>
            <a:ext cx="69294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вышел на каток, поиграть в хоккей разок.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Будь осторожен, не гоняй, коньком друзей не задевай!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 без друга на каток, не ходи один кататься.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Чтоб не стукнуться об лёд, надо за руки держаться.</a:t>
            </a:r>
          </a:p>
          <a:p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://www.littleone.ru/public/img/articles/more/travelchild/article_332/bignews_164_1327884908365_753642.jpg"/>
          <p:cNvPicPr>
            <a:picLocks noChangeAspect="1" noChangeArrowheads="1"/>
          </p:cNvPicPr>
          <p:nvPr/>
        </p:nvPicPr>
        <p:blipFill>
          <a:blip r:embed="rId4"/>
          <a:srcRect l="6522" r="5435"/>
          <a:stretch>
            <a:fillRect/>
          </a:stretch>
        </p:blipFill>
        <p:spPr bwMode="auto">
          <a:xfrm>
            <a:off x="1500166" y="2643182"/>
            <a:ext cx="5286412" cy="4002880"/>
          </a:xfrm>
          <a:prstGeom prst="rect">
            <a:avLst/>
          </a:prstGeom>
          <a:noFill/>
          <a:ln w="38100">
            <a:solidFill>
              <a:srgbClr val="002060"/>
            </a:solidFill>
            <a:prstDash val="sysDash"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6ab55fdc5c89cb8b6dad55bb84e5bc63a8251b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428</Words>
  <Application>Microsoft Office PowerPoint</Application>
  <PresentationFormat>Экран (4:3)</PresentationFormat>
  <Paragraphs>60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Антонина</dc:creator>
  <cp:lastModifiedBy>Виктор</cp:lastModifiedBy>
  <cp:revision>41</cp:revision>
  <dcterms:created xsi:type="dcterms:W3CDTF">2014-10-26T07:22:07Z</dcterms:created>
  <dcterms:modified xsi:type="dcterms:W3CDTF">2018-01-12T16:30:22Z</dcterms:modified>
</cp:coreProperties>
</file>